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7" r:id="rId3"/>
    <p:sldId id="257" r:id="rId4"/>
    <p:sldId id="258" r:id="rId5"/>
    <p:sldId id="259" r:id="rId6"/>
    <p:sldId id="268" r:id="rId7"/>
    <p:sldId id="269" r:id="rId8"/>
    <p:sldId id="260" r:id="rId9"/>
    <p:sldId id="261" r:id="rId10"/>
    <p:sldId id="262" r:id="rId11"/>
    <p:sldId id="263" r:id="rId12"/>
    <p:sldId id="266" r:id="rId13"/>
    <p:sldId id="264" r:id="rId14"/>
    <p:sldId id="270" r:id="rId15"/>
    <p:sldId id="271" r:id="rId16"/>
    <p:sldId id="265" r:id="rId17"/>
    <p:sldId id="272" r:id="rId18"/>
    <p:sldId id="273" r:id="rId19"/>
    <p:sldId id="274" r:id="rId20"/>
    <p:sldId id="277" r:id="rId21"/>
    <p:sldId id="275" r:id="rId22"/>
    <p:sldId id="279" r:id="rId23"/>
    <p:sldId id="276" r:id="rId24"/>
    <p:sldId id="278" r:id="rId25"/>
    <p:sldId id="280" r:id="rId26"/>
    <p:sldId id="281" r:id="rId27"/>
    <p:sldId id="282" r:id="rId28"/>
    <p:sldId id="286" r:id="rId29"/>
    <p:sldId id="287" r:id="rId30"/>
    <p:sldId id="288" r:id="rId31"/>
    <p:sldId id="289" r:id="rId32"/>
    <p:sldId id="290" r:id="rId33"/>
    <p:sldId id="283" r:id="rId3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F60F8-6E45-4EAB-AC69-3BF241F813A7}" type="doc">
      <dgm:prSet loTypeId="urn:microsoft.com/office/officeart/2005/8/layout/process4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AF390811-08C9-491C-B304-56F2F594CE04}">
      <dgm:prSet custT="1"/>
      <dgm:spPr/>
      <dgm:t>
        <a:bodyPr/>
        <a:lstStyle/>
        <a:p>
          <a:pPr rtl="0"/>
          <a:r>
            <a:rPr lang="es-MX" sz="2000" b="1" smtClean="0">
              <a:latin typeface="Andalus" pitchFamily="2" charset="-78"/>
              <a:cs typeface="Andalus" pitchFamily="2" charset="-78"/>
            </a:rPr>
            <a:t>Al conjunto  de principios, componentes, estándares y herramientas</a:t>
          </a:r>
          <a:endParaRPr lang="es-MX" sz="2000" b="1" dirty="0">
            <a:latin typeface="Andalus" pitchFamily="2" charset="-78"/>
            <a:cs typeface="Andalus" pitchFamily="2" charset="-78"/>
          </a:endParaRPr>
        </a:p>
      </dgm:t>
    </dgm:pt>
    <dgm:pt modelId="{AB7FAC17-BFB9-4EC8-A2E0-672E55214906}" type="parTrans" cxnId="{BCCDFCBB-F605-4B76-9CE1-CA27E6AF5998}">
      <dgm:prSet/>
      <dgm:spPr/>
      <dgm:t>
        <a:bodyPr/>
        <a:lstStyle/>
        <a:p>
          <a:endParaRPr lang="es-MX" sz="2000" b="1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30D4701-7159-4F5E-84DC-E27AC5A2647C}" type="sibTrans" cxnId="{BCCDFCBB-F605-4B76-9CE1-CA27E6AF5998}">
      <dgm:prSet/>
      <dgm:spPr/>
      <dgm:t>
        <a:bodyPr/>
        <a:lstStyle/>
        <a:p>
          <a:endParaRPr lang="es-MX" sz="2000" b="1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5682DAC-0F7E-42C3-8C26-B27347B4787F}">
      <dgm:prSet custT="1"/>
      <dgm:spPr/>
      <dgm:t>
        <a:bodyPr/>
        <a:lstStyle/>
        <a:p>
          <a:pPr rtl="0"/>
          <a:r>
            <a:rPr lang="es-MX" sz="2000" b="1" smtClean="0">
              <a:latin typeface="Andalus" pitchFamily="2" charset="-78"/>
              <a:cs typeface="Andalus" pitchFamily="2" charset="-78"/>
            </a:rPr>
            <a:t>dispuestos de cierta manera, en un espacio determinado (escuela);</a:t>
          </a:r>
          <a:endParaRPr lang="es-MX" sz="2000" b="1" dirty="0">
            <a:latin typeface="Andalus" pitchFamily="2" charset="-78"/>
            <a:cs typeface="Andalus" pitchFamily="2" charset="-78"/>
          </a:endParaRPr>
        </a:p>
      </dgm:t>
    </dgm:pt>
    <dgm:pt modelId="{013975D3-40DA-44CA-8DCD-9A84978B9995}" type="parTrans" cxnId="{554093F0-D992-42D1-A43E-1B7D4D895C5E}">
      <dgm:prSet/>
      <dgm:spPr/>
      <dgm:t>
        <a:bodyPr/>
        <a:lstStyle/>
        <a:p>
          <a:endParaRPr lang="es-MX" sz="2000" b="1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AF6CE89-458D-43E7-A902-B46261C22138}" type="sibTrans" cxnId="{554093F0-D992-42D1-A43E-1B7D4D895C5E}">
      <dgm:prSet/>
      <dgm:spPr/>
      <dgm:t>
        <a:bodyPr/>
        <a:lstStyle/>
        <a:p>
          <a:endParaRPr lang="es-MX" sz="2000" b="1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382258E-73DF-48D4-BFA9-28258E8C2CFC}">
      <dgm:prSet custT="1"/>
      <dgm:spPr/>
      <dgm:t>
        <a:bodyPr/>
        <a:lstStyle/>
        <a:p>
          <a:pPr rtl="0"/>
          <a:r>
            <a:rPr lang="es-MX" sz="2000" b="1" smtClean="0">
              <a:latin typeface="Andalus" pitchFamily="2" charset="-78"/>
              <a:cs typeface="Andalus" pitchFamily="2" charset="-78"/>
            </a:rPr>
            <a:t>en un tiempo específico (ciclo escolar);</a:t>
          </a:r>
          <a:endParaRPr lang="es-MX" sz="2000" b="1" dirty="0">
            <a:latin typeface="Andalus" pitchFamily="2" charset="-78"/>
            <a:cs typeface="Andalus" pitchFamily="2" charset="-78"/>
          </a:endParaRPr>
        </a:p>
      </dgm:t>
    </dgm:pt>
    <dgm:pt modelId="{C65ABAB7-DE19-48BB-8F2C-6A6FFC05C420}" type="parTrans" cxnId="{F551B172-D2FB-4C5F-919C-37571518FAE7}">
      <dgm:prSet/>
      <dgm:spPr/>
      <dgm:t>
        <a:bodyPr/>
        <a:lstStyle/>
        <a:p>
          <a:endParaRPr lang="es-MX" sz="2000" b="1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69CF275-9DCF-4AD0-8282-7C9FF22034EB}" type="sibTrans" cxnId="{F551B172-D2FB-4C5F-919C-37571518FAE7}">
      <dgm:prSet/>
      <dgm:spPr/>
      <dgm:t>
        <a:bodyPr/>
        <a:lstStyle/>
        <a:p>
          <a:endParaRPr lang="es-MX" sz="2000" b="1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D21B345-7727-4246-93D7-4FFB9EE688CB}">
      <dgm:prSet custT="1"/>
      <dgm:spPr/>
      <dgm:t>
        <a:bodyPr/>
        <a:lstStyle/>
        <a:p>
          <a:pPr rtl="0"/>
          <a:r>
            <a:rPr lang="es-MX" sz="2000" b="1" smtClean="0">
              <a:latin typeface="Andalus" pitchFamily="2" charset="-78"/>
              <a:cs typeface="Andalus" pitchFamily="2" charset="-78"/>
            </a:rPr>
            <a:t>bajo circunstancias particulares (contexto),</a:t>
          </a:r>
          <a:endParaRPr lang="es-MX" sz="2000" b="1" dirty="0">
            <a:latin typeface="Andalus" pitchFamily="2" charset="-78"/>
            <a:cs typeface="Andalus" pitchFamily="2" charset="-78"/>
          </a:endParaRPr>
        </a:p>
      </dgm:t>
    </dgm:pt>
    <dgm:pt modelId="{BED0BCA0-BEDB-4B5D-9CC8-0A88CD73DD02}" type="parTrans" cxnId="{DE62B21C-328B-4338-8BAF-0401A9C7F10D}">
      <dgm:prSet/>
      <dgm:spPr/>
      <dgm:t>
        <a:bodyPr/>
        <a:lstStyle/>
        <a:p>
          <a:endParaRPr lang="es-MX" sz="2000" b="1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23AA97-1BE0-4AA9-8E0F-3732971E1FF9}" type="sibTrans" cxnId="{DE62B21C-328B-4338-8BAF-0401A9C7F10D}">
      <dgm:prSet/>
      <dgm:spPr/>
      <dgm:t>
        <a:bodyPr/>
        <a:lstStyle/>
        <a:p>
          <a:endParaRPr lang="es-MX" sz="2000" b="1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58F141D-500F-4F52-936A-16AE79DEAD03}">
      <dgm:prSet custT="1"/>
      <dgm:spPr/>
      <dgm:t>
        <a:bodyPr/>
        <a:lstStyle/>
        <a:p>
          <a:pPr rtl="0"/>
          <a:r>
            <a:rPr lang="es-MX" sz="2000" b="1" smtClean="0">
              <a:latin typeface="Andalus" pitchFamily="2" charset="-78"/>
              <a:cs typeface="Andalus" pitchFamily="2" charset="-78"/>
            </a:rPr>
            <a:t>que hacen que el objeto de estudio (centro escolar) sea único, irrepetible y singular.</a:t>
          </a:r>
          <a:endParaRPr lang="es-MX" sz="2000" b="1" dirty="0">
            <a:latin typeface="Andalus" pitchFamily="2" charset="-78"/>
            <a:cs typeface="Andalus" pitchFamily="2" charset="-78"/>
          </a:endParaRPr>
        </a:p>
      </dgm:t>
    </dgm:pt>
    <dgm:pt modelId="{1C501335-E7F1-492B-A6BC-B6921AB18816}" type="parTrans" cxnId="{A50E4D71-F1C5-4755-8B63-BA97F9385F62}">
      <dgm:prSet/>
      <dgm:spPr/>
      <dgm:t>
        <a:bodyPr/>
        <a:lstStyle/>
        <a:p>
          <a:endParaRPr lang="es-MX" sz="2000" b="1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7F4F673-AB0B-42CC-8760-4238F4A08ABA}" type="sibTrans" cxnId="{A50E4D71-F1C5-4755-8B63-BA97F9385F62}">
      <dgm:prSet/>
      <dgm:spPr/>
      <dgm:t>
        <a:bodyPr/>
        <a:lstStyle/>
        <a:p>
          <a:endParaRPr lang="es-MX" sz="2000" b="1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D409CF4-1E56-4CEE-BF29-0A6E98D053B1}">
      <dgm:prSet custT="1"/>
      <dgm:spPr/>
      <dgm:t>
        <a:bodyPr/>
        <a:lstStyle/>
        <a:p>
          <a:pPr rtl="0"/>
          <a:r>
            <a:rPr lang="es-MX" sz="2000" b="1" smtClean="0">
              <a:latin typeface="Andalus" pitchFamily="2" charset="-78"/>
              <a:cs typeface="Andalus" pitchFamily="2" charset="-78"/>
            </a:rPr>
            <a:t>Estos elementos permitirán analizar la realidad escolar para identificar la escuela que se tiene (autoevaluación)</a:t>
          </a:r>
          <a:endParaRPr lang="es-MX" sz="2000" b="1" dirty="0">
            <a:latin typeface="Andalus" pitchFamily="2" charset="-78"/>
            <a:cs typeface="Andalus" pitchFamily="2" charset="-78"/>
          </a:endParaRPr>
        </a:p>
      </dgm:t>
    </dgm:pt>
    <dgm:pt modelId="{F172EA8A-46FF-4E46-BACE-5EE11D8CCA78}" type="parTrans" cxnId="{04EEC0EE-B537-4F2F-8C94-872316A36E0F}">
      <dgm:prSet/>
      <dgm:spPr/>
      <dgm:t>
        <a:bodyPr/>
        <a:lstStyle/>
        <a:p>
          <a:endParaRPr lang="es-MX" sz="2000" b="1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9C3FF26-8246-4104-8FB6-E467D8A36FC2}" type="sibTrans" cxnId="{04EEC0EE-B537-4F2F-8C94-872316A36E0F}">
      <dgm:prSet/>
      <dgm:spPr/>
      <dgm:t>
        <a:bodyPr/>
        <a:lstStyle/>
        <a:p>
          <a:endParaRPr lang="es-MX" sz="2000" b="1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35E19D1-645E-489B-B6C8-082B9D010232}">
      <dgm:prSet custT="1"/>
      <dgm:spPr/>
      <dgm:t>
        <a:bodyPr/>
        <a:lstStyle/>
        <a:p>
          <a:pPr rtl="0"/>
          <a:r>
            <a:rPr lang="es-MX" sz="2000" b="1" dirty="0" smtClean="0">
              <a:latin typeface="Andalus" pitchFamily="2" charset="-78"/>
              <a:cs typeface="Andalus" pitchFamily="2" charset="-78"/>
            </a:rPr>
            <a:t>con el propósito de llegar a la escuela que se quiere (misión/visión)</a:t>
          </a:r>
          <a:endParaRPr lang="es-MX" sz="2000" b="1" dirty="0">
            <a:latin typeface="Andalus" pitchFamily="2" charset="-78"/>
            <a:cs typeface="Andalus" pitchFamily="2" charset="-78"/>
          </a:endParaRPr>
        </a:p>
      </dgm:t>
    </dgm:pt>
    <dgm:pt modelId="{64D76BA7-34CA-4798-B8DA-9438FEB1C8E9}" type="parTrans" cxnId="{2FD5DF08-34C3-4733-B880-246264005E88}">
      <dgm:prSet/>
      <dgm:spPr/>
      <dgm:t>
        <a:bodyPr/>
        <a:lstStyle/>
        <a:p>
          <a:endParaRPr lang="es-MX" sz="2000" b="1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2C6952F-397E-496A-ACDE-6AC6AE04D828}" type="sibTrans" cxnId="{2FD5DF08-34C3-4733-B880-246264005E88}">
      <dgm:prSet/>
      <dgm:spPr/>
      <dgm:t>
        <a:bodyPr/>
        <a:lstStyle/>
        <a:p>
          <a:endParaRPr lang="es-MX" sz="2000" b="1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F1E000B-CC87-4971-A34A-CEC65693DD2E}">
      <dgm:prSet custT="1"/>
      <dgm:spPr/>
      <dgm:t>
        <a:bodyPr/>
        <a:lstStyle/>
        <a:p>
          <a:pPr rtl="0"/>
          <a:r>
            <a:rPr lang="es-MX" sz="2000" b="1" smtClean="0">
              <a:latin typeface="Andalus" pitchFamily="2" charset="-78"/>
              <a:cs typeface="Andalus" pitchFamily="2" charset="-78"/>
            </a:rPr>
            <a:t>a través de una planeación estratégica (PETE/PAT) y una evaluación para la mejora continua</a:t>
          </a:r>
          <a:endParaRPr lang="es-MX" sz="2000" b="1" dirty="0">
            <a:latin typeface="Andalus" pitchFamily="2" charset="-78"/>
            <a:cs typeface="Andalus" pitchFamily="2" charset="-78"/>
          </a:endParaRPr>
        </a:p>
      </dgm:t>
    </dgm:pt>
    <dgm:pt modelId="{2B4862A1-CC1E-4D63-861A-55B734BA000E}" type="parTrans" cxnId="{AFA71F65-D55A-4E75-8C75-DABBAB17C6E4}">
      <dgm:prSet/>
      <dgm:spPr/>
      <dgm:t>
        <a:bodyPr/>
        <a:lstStyle/>
        <a:p>
          <a:endParaRPr lang="es-MX" sz="2000" b="1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EACD12F-13F4-49B0-B8C5-403307240C6B}" type="sibTrans" cxnId="{AFA71F65-D55A-4E75-8C75-DABBAB17C6E4}">
      <dgm:prSet/>
      <dgm:spPr/>
      <dgm:t>
        <a:bodyPr/>
        <a:lstStyle/>
        <a:p>
          <a:endParaRPr lang="es-MX" sz="2000" b="1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4423D2D-8E98-40B6-9AD6-4A23749B24EB}" type="pres">
      <dgm:prSet presAssocID="{839F60F8-6E45-4EAB-AC69-3BF241F813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A5303CA-EE8C-4D1B-B23E-366064F7F1E2}" type="pres">
      <dgm:prSet presAssocID="{3F1E000B-CC87-4971-A34A-CEC65693DD2E}" presName="boxAndChildren" presStyleCnt="0"/>
      <dgm:spPr/>
      <dgm:t>
        <a:bodyPr/>
        <a:lstStyle/>
        <a:p>
          <a:endParaRPr lang="es-MX"/>
        </a:p>
      </dgm:t>
    </dgm:pt>
    <dgm:pt modelId="{5790F2E1-7010-415C-8B55-063CE3C42A74}" type="pres">
      <dgm:prSet presAssocID="{3F1E000B-CC87-4971-A34A-CEC65693DD2E}" presName="parentTextBox" presStyleLbl="node1" presStyleIdx="0" presStyleCnt="8"/>
      <dgm:spPr/>
      <dgm:t>
        <a:bodyPr/>
        <a:lstStyle/>
        <a:p>
          <a:endParaRPr lang="es-MX"/>
        </a:p>
      </dgm:t>
    </dgm:pt>
    <dgm:pt modelId="{2C39E2EB-BBC1-49C7-8F37-7D1DE1353812}" type="pres">
      <dgm:prSet presAssocID="{12C6952F-397E-496A-ACDE-6AC6AE04D828}" presName="sp" presStyleCnt="0"/>
      <dgm:spPr/>
      <dgm:t>
        <a:bodyPr/>
        <a:lstStyle/>
        <a:p>
          <a:endParaRPr lang="es-MX"/>
        </a:p>
      </dgm:t>
    </dgm:pt>
    <dgm:pt modelId="{1A2BCD0C-49F0-416C-B245-C6EF4AD13B6D}" type="pres">
      <dgm:prSet presAssocID="{D35E19D1-645E-489B-B6C8-082B9D010232}" presName="arrowAndChildren" presStyleCnt="0"/>
      <dgm:spPr/>
      <dgm:t>
        <a:bodyPr/>
        <a:lstStyle/>
        <a:p>
          <a:endParaRPr lang="es-MX"/>
        </a:p>
      </dgm:t>
    </dgm:pt>
    <dgm:pt modelId="{6EA0B809-8C03-4F26-AB1A-9621F3C6E361}" type="pres">
      <dgm:prSet presAssocID="{D35E19D1-645E-489B-B6C8-082B9D010232}" presName="parentTextArrow" presStyleLbl="node1" presStyleIdx="1" presStyleCnt="8"/>
      <dgm:spPr/>
      <dgm:t>
        <a:bodyPr/>
        <a:lstStyle/>
        <a:p>
          <a:endParaRPr lang="es-MX"/>
        </a:p>
      </dgm:t>
    </dgm:pt>
    <dgm:pt modelId="{24BDD620-ADF7-4760-940A-C75DAB1CF952}" type="pres">
      <dgm:prSet presAssocID="{19C3FF26-8246-4104-8FB6-E467D8A36FC2}" presName="sp" presStyleCnt="0"/>
      <dgm:spPr/>
      <dgm:t>
        <a:bodyPr/>
        <a:lstStyle/>
        <a:p>
          <a:endParaRPr lang="es-MX"/>
        </a:p>
      </dgm:t>
    </dgm:pt>
    <dgm:pt modelId="{18CBB4C2-3063-44B0-B840-75C51EA30282}" type="pres">
      <dgm:prSet presAssocID="{AD409CF4-1E56-4CEE-BF29-0A6E98D053B1}" presName="arrowAndChildren" presStyleCnt="0"/>
      <dgm:spPr/>
      <dgm:t>
        <a:bodyPr/>
        <a:lstStyle/>
        <a:p>
          <a:endParaRPr lang="es-MX"/>
        </a:p>
      </dgm:t>
    </dgm:pt>
    <dgm:pt modelId="{27CFBD60-1664-4D87-B04A-6BB21DB2CCC0}" type="pres">
      <dgm:prSet presAssocID="{AD409CF4-1E56-4CEE-BF29-0A6E98D053B1}" presName="parentTextArrow" presStyleLbl="node1" presStyleIdx="2" presStyleCnt="8"/>
      <dgm:spPr/>
      <dgm:t>
        <a:bodyPr/>
        <a:lstStyle/>
        <a:p>
          <a:endParaRPr lang="es-MX"/>
        </a:p>
      </dgm:t>
    </dgm:pt>
    <dgm:pt modelId="{91FC76B7-4323-4ACE-AB0B-B2F768EBBBEE}" type="pres">
      <dgm:prSet presAssocID="{77F4F673-AB0B-42CC-8760-4238F4A08ABA}" presName="sp" presStyleCnt="0"/>
      <dgm:spPr/>
      <dgm:t>
        <a:bodyPr/>
        <a:lstStyle/>
        <a:p>
          <a:endParaRPr lang="es-MX"/>
        </a:p>
      </dgm:t>
    </dgm:pt>
    <dgm:pt modelId="{17B3A396-D5FE-40DD-A999-0E2B1962EEB1}" type="pres">
      <dgm:prSet presAssocID="{158F141D-500F-4F52-936A-16AE79DEAD03}" presName="arrowAndChildren" presStyleCnt="0"/>
      <dgm:spPr/>
      <dgm:t>
        <a:bodyPr/>
        <a:lstStyle/>
        <a:p>
          <a:endParaRPr lang="es-MX"/>
        </a:p>
      </dgm:t>
    </dgm:pt>
    <dgm:pt modelId="{14EE7019-BAE4-4535-A56D-B4A48284C84D}" type="pres">
      <dgm:prSet presAssocID="{158F141D-500F-4F52-936A-16AE79DEAD03}" presName="parentTextArrow" presStyleLbl="node1" presStyleIdx="3" presStyleCnt="8"/>
      <dgm:spPr/>
      <dgm:t>
        <a:bodyPr/>
        <a:lstStyle/>
        <a:p>
          <a:endParaRPr lang="es-MX"/>
        </a:p>
      </dgm:t>
    </dgm:pt>
    <dgm:pt modelId="{1AB7C82B-BEAC-4874-B384-F5C19B49F086}" type="pres">
      <dgm:prSet presAssocID="{1723AA97-1BE0-4AA9-8E0F-3732971E1FF9}" presName="sp" presStyleCnt="0"/>
      <dgm:spPr/>
      <dgm:t>
        <a:bodyPr/>
        <a:lstStyle/>
        <a:p>
          <a:endParaRPr lang="es-MX"/>
        </a:p>
      </dgm:t>
    </dgm:pt>
    <dgm:pt modelId="{509621EB-3CB2-4EB5-B970-7073CAAE4853}" type="pres">
      <dgm:prSet presAssocID="{2D21B345-7727-4246-93D7-4FFB9EE688CB}" presName="arrowAndChildren" presStyleCnt="0"/>
      <dgm:spPr/>
      <dgm:t>
        <a:bodyPr/>
        <a:lstStyle/>
        <a:p>
          <a:endParaRPr lang="es-MX"/>
        </a:p>
      </dgm:t>
    </dgm:pt>
    <dgm:pt modelId="{43BAAD51-8216-4BA3-A461-9ABEB8B97ACD}" type="pres">
      <dgm:prSet presAssocID="{2D21B345-7727-4246-93D7-4FFB9EE688CB}" presName="parentTextArrow" presStyleLbl="node1" presStyleIdx="4" presStyleCnt="8"/>
      <dgm:spPr/>
      <dgm:t>
        <a:bodyPr/>
        <a:lstStyle/>
        <a:p>
          <a:endParaRPr lang="es-MX"/>
        </a:p>
      </dgm:t>
    </dgm:pt>
    <dgm:pt modelId="{63F20F82-FD87-4E92-9B77-C406D6B69CC3}" type="pres">
      <dgm:prSet presAssocID="{669CF275-9DCF-4AD0-8282-7C9FF22034EB}" presName="sp" presStyleCnt="0"/>
      <dgm:spPr/>
      <dgm:t>
        <a:bodyPr/>
        <a:lstStyle/>
        <a:p>
          <a:endParaRPr lang="es-MX"/>
        </a:p>
      </dgm:t>
    </dgm:pt>
    <dgm:pt modelId="{D4F0B32D-8C6E-4279-8A55-50E5CC02D01A}" type="pres">
      <dgm:prSet presAssocID="{9382258E-73DF-48D4-BFA9-28258E8C2CFC}" presName="arrowAndChildren" presStyleCnt="0"/>
      <dgm:spPr/>
      <dgm:t>
        <a:bodyPr/>
        <a:lstStyle/>
        <a:p>
          <a:endParaRPr lang="es-MX"/>
        </a:p>
      </dgm:t>
    </dgm:pt>
    <dgm:pt modelId="{F86450C0-68AF-4DD0-9ADA-AAF2F8B8298F}" type="pres">
      <dgm:prSet presAssocID="{9382258E-73DF-48D4-BFA9-28258E8C2CFC}" presName="parentTextArrow" presStyleLbl="node1" presStyleIdx="5" presStyleCnt="8"/>
      <dgm:spPr/>
      <dgm:t>
        <a:bodyPr/>
        <a:lstStyle/>
        <a:p>
          <a:endParaRPr lang="es-MX"/>
        </a:p>
      </dgm:t>
    </dgm:pt>
    <dgm:pt modelId="{051D4DC9-686E-4346-84CD-1FE28DD67D35}" type="pres">
      <dgm:prSet presAssocID="{1AF6CE89-458D-43E7-A902-B46261C22138}" presName="sp" presStyleCnt="0"/>
      <dgm:spPr/>
      <dgm:t>
        <a:bodyPr/>
        <a:lstStyle/>
        <a:p>
          <a:endParaRPr lang="es-MX"/>
        </a:p>
      </dgm:t>
    </dgm:pt>
    <dgm:pt modelId="{1410F2C3-FFDA-4B31-99E5-DDBF88A48C24}" type="pres">
      <dgm:prSet presAssocID="{65682DAC-0F7E-42C3-8C26-B27347B4787F}" presName="arrowAndChildren" presStyleCnt="0"/>
      <dgm:spPr/>
      <dgm:t>
        <a:bodyPr/>
        <a:lstStyle/>
        <a:p>
          <a:endParaRPr lang="es-MX"/>
        </a:p>
      </dgm:t>
    </dgm:pt>
    <dgm:pt modelId="{839BE690-BCF1-4A83-83BF-1C9E3B093365}" type="pres">
      <dgm:prSet presAssocID="{65682DAC-0F7E-42C3-8C26-B27347B4787F}" presName="parentTextArrow" presStyleLbl="node1" presStyleIdx="6" presStyleCnt="8"/>
      <dgm:spPr/>
      <dgm:t>
        <a:bodyPr/>
        <a:lstStyle/>
        <a:p>
          <a:endParaRPr lang="es-MX"/>
        </a:p>
      </dgm:t>
    </dgm:pt>
    <dgm:pt modelId="{B16CAA29-D95E-4197-BA01-8FB83D1CB2EF}" type="pres">
      <dgm:prSet presAssocID="{F30D4701-7159-4F5E-84DC-E27AC5A2647C}" presName="sp" presStyleCnt="0"/>
      <dgm:spPr/>
      <dgm:t>
        <a:bodyPr/>
        <a:lstStyle/>
        <a:p>
          <a:endParaRPr lang="es-MX"/>
        </a:p>
      </dgm:t>
    </dgm:pt>
    <dgm:pt modelId="{010406C0-C0C2-42A8-82C1-4BECAE0EA6C7}" type="pres">
      <dgm:prSet presAssocID="{AF390811-08C9-491C-B304-56F2F594CE04}" presName="arrowAndChildren" presStyleCnt="0"/>
      <dgm:spPr/>
      <dgm:t>
        <a:bodyPr/>
        <a:lstStyle/>
        <a:p>
          <a:endParaRPr lang="es-MX"/>
        </a:p>
      </dgm:t>
    </dgm:pt>
    <dgm:pt modelId="{779A1864-3AAA-422E-9E74-3ECF5EBE877F}" type="pres">
      <dgm:prSet presAssocID="{AF390811-08C9-491C-B304-56F2F594CE04}" presName="parentTextArrow" presStyleLbl="node1" presStyleIdx="7" presStyleCnt="8" custLinFactNeighborY="-9197"/>
      <dgm:spPr/>
      <dgm:t>
        <a:bodyPr/>
        <a:lstStyle/>
        <a:p>
          <a:endParaRPr lang="es-MX"/>
        </a:p>
      </dgm:t>
    </dgm:pt>
  </dgm:ptLst>
  <dgm:cxnLst>
    <dgm:cxn modelId="{4BCCB102-3352-4DB8-B550-CD7C352594DF}" type="presOf" srcId="{9382258E-73DF-48D4-BFA9-28258E8C2CFC}" destId="{F86450C0-68AF-4DD0-9ADA-AAF2F8B8298F}" srcOrd="0" destOrd="0" presId="urn:microsoft.com/office/officeart/2005/8/layout/process4"/>
    <dgm:cxn modelId="{1860535E-5F24-4228-95DA-37A21A464B96}" type="presOf" srcId="{839F60F8-6E45-4EAB-AC69-3BF241F813A7}" destId="{34423D2D-8E98-40B6-9AD6-4A23749B24EB}" srcOrd="0" destOrd="0" presId="urn:microsoft.com/office/officeart/2005/8/layout/process4"/>
    <dgm:cxn modelId="{A50E4D71-F1C5-4755-8B63-BA97F9385F62}" srcId="{839F60F8-6E45-4EAB-AC69-3BF241F813A7}" destId="{158F141D-500F-4F52-936A-16AE79DEAD03}" srcOrd="4" destOrd="0" parTransId="{1C501335-E7F1-492B-A6BC-B6921AB18816}" sibTransId="{77F4F673-AB0B-42CC-8760-4238F4A08ABA}"/>
    <dgm:cxn modelId="{F551B172-D2FB-4C5F-919C-37571518FAE7}" srcId="{839F60F8-6E45-4EAB-AC69-3BF241F813A7}" destId="{9382258E-73DF-48D4-BFA9-28258E8C2CFC}" srcOrd="2" destOrd="0" parTransId="{C65ABAB7-DE19-48BB-8F2C-6A6FFC05C420}" sibTransId="{669CF275-9DCF-4AD0-8282-7C9FF22034EB}"/>
    <dgm:cxn modelId="{1F6AA31E-36E1-40CF-A5F7-EFDCE73DCCF9}" type="presOf" srcId="{AD409CF4-1E56-4CEE-BF29-0A6E98D053B1}" destId="{27CFBD60-1664-4D87-B04A-6BB21DB2CCC0}" srcOrd="0" destOrd="0" presId="urn:microsoft.com/office/officeart/2005/8/layout/process4"/>
    <dgm:cxn modelId="{948EEF7A-58DC-4B2D-8BB7-19822927194B}" type="presOf" srcId="{D35E19D1-645E-489B-B6C8-082B9D010232}" destId="{6EA0B809-8C03-4F26-AB1A-9621F3C6E361}" srcOrd="0" destOrd="0" presId="urn:microsoft.com/office/officeart/2005/8/layout/process4"/>
    <dgm:cxn modelId="{BCCDFCBB-F605-4B76-9CE1-CA27E6AF5998}" srcId="{839F60F8-6E45-4EAB-AC69-3BF241F813A7}" destId="{AF390811-08C9-491C-B304-56F2F594CE04}" srcOrd="0" destOrd="0" parTransId="{AB7FAC17-BFB9-4EC8-A2E0-672E55214906}" sibTransId="{F30D4701-7159-4F5E-84DC-E27AC5A2647C}"/>
    <dgm:cxn modelId="{164B2DA2-8229-4CC6-AE5D-EBCAA7180A43}" type="presOf" srcId="{3F1E000B-CC87-4971-A34A-CEC65693DD2E}" destId="{5790F2E1-7010-415C-8B55-063CE3C42A74}" srcOrd="0" destOrd="0" presId="urn:microsoft.com/office/officeart/2005/8/layout/process4"/>
    <dgm:cxn modelId="{2FD5DF08-34C3-4733-B880-246264005E88}" srcId="{839F60F8-6E45-4EAB-AC69-3BF241F813A7}" destId="{D35E19D1-645E-489B-B6C8-082B9D010232}" srcOrd="6" destOrd="0" parTransId="{64D76BA7-34CA-4798-B8DA-9438FEB1C8E9}" sibTransId="{12C6952F-397E-496A-ACDE-6AC6AE04D828}"/>
    <dgm:cxn modelId="{2A61AA2A-74C1-47B6-8F69-031793CBD7F0}" type="presOf" srcId="{158F141D-500F-4F52-936A-16AE79DEAD03}" destId="{14EE7019-BAE4-4535-A56D-B4A48284C84D}" srcOrd="0" destOrd="0" presId="urn:microsoft.com/office/officeart/2005/8/layout/process4"/>
    <dgm:cxn modelId="{05FA1ADF-2284-4E76-9A8E-FCC39EB37265}" type="presOf" srcId="{2D21B345-7727-4246-93D7-4FFB9EE688CB}" destId="{43BAAD51-8216-4BA3-A461-9ABEB8B97ACD}" srcOrd="0" destOrd="0" presId="urn:microsoft.com/office/officeart/2005/8/layout/process4"/>
    <dgm:cxn modelId="{AFA71F65-D55A-4E75-8C75-DABBAB17C6E4}" srcId="{839F60F8-6E45-4EAB-AC69-3BF241F813A7}" destId="{3F1E000B-CC87-4971-A34A-CEC65693DD2E}" srcOrd="7" destOrd="0" parTransId="{2B4862A1-CC1E-4D63-861A-55B734BA000E}" sibTransId="{CEACD12F-13F4-49B0-B8C5-403307240C6B}"/>
    <dgm:cxn modelId="{E439098E-6C39-4D5C-B01B-8B8DB8BBB2AB}" type="presOf" srcId="{65682DAC-0F7E-42C3-8C26-B27347B4787F}" destId="{839BE690-BCF1-4A83-83BF-1C9E3B093365}" srcOrd="0" destOrd="0" presId="urn:microsoft.com/office/officeart/2005/8/layout/process4"/>
    <dgm:cxn modelId="{04EEC0EE-B537-4F2F-8C94-872316A36E0F}" srcId="{839F60F8-6E45-4EAB-AC69-3BF241F813A7}" destId="{AD409CF4-1E56-4CEE-BF29-0A6E98D053B1}" srcOrd="5" destOrd="0" parTransId="{F172EA8A-46FF-4E46-BACE-5EE11D8CCA78}" sibTransId="{19C3FF26-8246-4104-8FB6-E467D8A36FC2}"/>
    <dgm:cxn modelId="{DE62B21C-328B-4338-8BAF-0401A9C7F10D}" srcId="{839F60F8-6E45-4EAB-AC69-3BF241F813A7}" destId="{2D21B345-7727-4246-93D7-4FFB9EE688CB}" srcOrd="3" destOrd="0" parTransId="{BED0BCA0-BEDB-4B5D-9CC8-0A88CD73DD02}" sibTransId="{1723AA97-1BE0-4AA9-8E0F-3732971E1FF9}"/>
    <dgm:cxn modelId="{74025B14-C5EE-4331-96C9-C1BC895CEB2E}" type="presOf" srcId="{AF390811-08C9-491C-B304-56F2F594CE04}" destId="{779A1864-3AAA-422E-9E74-3ECF5EBE877F}" srcOrd="0" destOrd="0" presId="urn:microsoft.com/office/officeart/2005/8/layout/process4"/>
    <dgm:cxn modelId="{554093F0-D992-42D1-A43E-1B7D4D895C5E}" srcId="{839F60F8-6E45-4EAB-AC69-3BF241F813A7}" destId="{65682DAC-0F7E-42C3-8C26-B27347B4787F}" srcOrd="1" destOrd="0" parTransId="{013975D3-40DA-44CA-8DCD-9A84978B9995}" sibTransId="{1AF6CE89-458D-43E7-A902-B46261C22138}"/>
    <dgm:cxn modelId="{0987BA7D-1CDF-4EC4-97F3-AB59D8DDB522}" type="presParOf" srcId="{34423D2D-8E98-40B6-9AD6-4A23749B24EB}" destId="{3A5303CA-EE8C-4D1B-B23E-366064F7F1E2}" srcOrd="0" destOrd="0" presId="urn:microsoft.com/office/officeart/2005/8/layout/process4"/>
    <dgm:cxn modelId="{40D7440A-9AC8-4E2A-AC43-B47B49C412AD}" type="presParOf" srcId="{3A5303CA-EE8C-4D1B-B23E-366064F7F1E2}" destId="{5790F2E1-7010-415C-8B55-063CE3C42A74}" srcOrd="0" destOrd="0" presId="urn:microsoft.com/office/officeart/2005/8/layout/process4"/>
    <dgm:cxn modelId="{3AA62EC8-F17C-42D4-B2D5-4960EB1F6B3B}" type="presParOf" srcId="{34423D2D-8E98-40B6-9AD6-4A23749B24EB}" destId="{2C39E2EB-BBC1-49C7-8F37-7D1DE1353812}" srcOrd="1" destOrd="0" presId="urn:microsoft.com/office/officeart/2005/8/layout/process4"/>
    <dgm:cxn modelId="{F54BA8FE-F598-4A09-913E-E5D600761EC7}" type="presParOf" srcId="{34423D2D-8E98-40B6-9AD6-4A23749B24EB}" destId="{1A2BCD0C-49F0-416C-B245-C6EF4AD13B6D}" srcOrd="2" destOrd="0" presId="urn:microsoft.com/office/officeart/2005/8/layout/process4"/>
    <dgm:cxn modelId="{61F04287-E14E-49EC-BBC2-32A989F96A4B}" type="presParOf" srcId="{1A2BCD0C-49F0-416C-B245-C6EF4AD13B6D}" destId="{6EA0B809-8C03-4F26-AB1A-9621F3C6E361}" srcOrd="0" destOrd="0" presId="urn:microsoft.com/office/officeart/2005/8/layout/process4"/>
    <dgm:cxn modelId="{CAF10EF1-F73F-4F4F-AD55-B66A4CA23F3B}" type="presParOf" srcId="{34423D2D-8E98-40B6-9AD6-4A23749B24EB}" destId="{24BDD620-ADF7-4760-940A-C75DAB1CF952}" srcOrd="3" destOrd="0" presId="urn:microsoft.com/office/officeart/2005/8/layout/process4"/>
    <dgm:cxn modelId="{1A0B7787-F86E-4031-9F11-7EA0EBE6395A}" type="presParOf" srcId="{34423D2D-8E98-40B6-9AD6-4A23749B24EB}" destId="{18CBB4C2-3063-44B0-B840-75C51EA30282}" srcOrd="4" destOrd="0" presId="urn:microsoft.com/office/officeart/2005/8/layout/process4"/>
    <dgm:cxn modelId="{6CEE1CD2-BB81-4DC7-AB91-1533C48938FC}" type="presParOf" srcId="{18CBB4C2-3063-44B0-B840-75C51EA30282}" destId="{27CFBD60-1664-4D87-B04A-6BB21DB2CCC0}" srcOrd="0" destOrd="0" presId="urn:microsoft.com/office/officeart/2005/8/layout/process4"/>
    <dgm:cxn modelId="{5E2E4A2A-10A1-406C-BC7E-AC4B3B126692}" type="presParOf" srcId="{34423D2D-8E98-40B6-9AD6-4A23749B24EB}" destId="{91FC76B7-4323-4ACE-AB0B-B2F768EBBBEE}" srcOrd="5" destOrd="0" presId="urn:microsoft.com/office/officeart/2005/8/layout/process4"/>
    <dgm:cxn modelId="{00812905-8B23-4283-8C4F-9B7CB1800966}" type="presParOf" srcId="{34423D2D-8E98-40B6-9AD6-4A23749B24EB}" destId="{17B3A396-D5FE-40DD-A999-0E2B1962EEB1}" srcOrd="6" destOrd="0" presId="urn:microsoft.com/office/officeart/2005/8/layout/process4"/>
    <dgm:cxn modelId="{9F419E02-8E99-43F2-A096-0C772794B55D}" type="presParOf" srcId="{17B3A396-D5FE-40DD-A999-0E2B1962EEB1}" destId="{14EE7019-BAE4-4535-A56D-B4A48284C84D}" srcOrd="0" destOrd="0" presId="urn:microsoft.com/office/officeart/2005/8/layout/process4"/>
    <dgm:cxn modelId="{4A27D9B0-307E-4567-A77A-4392DDD280B6}" type="presParOf" srcId="{34423D2D-8E98-40B6-9AD6-4A23749B24EB}" destId="{1AB7C82B-BEAC-4874-B384-F5C19B49F086}" srcOrd="7" destOrd="0" presId="urn:microsoft.com/office/officeart/2005/8/layout/process4"/>
    <dgm:cxn modelId="{52AFB9CB-B73D-487D-A003-A358FA5EFE67}" type="presParOf" srcId="{34423D2D-8E98-40B6-9AD6-4A23749B24EB}" destId="{509621EB-3CB2-4EB5-B970-7073CAAE4853}" srcOrd="8" destOrd="0" presId="urn:microsoft.com/office/officeart/2005/8/layout/process4"/>
    <dgm:cxn modelId="{21715471-F57C-4F9D-832A-288645A220B5}" type="presParOf" srcId="{509621EB-3CB2-4EB5-B970-7073CAAE4853}" destId="{43BAAD51-8216-4BA3-A461-9ABEB8B97ACD}" srcOrd="0" destOrd="0" presId="urn:microsoft.com/office/officeart/2005/8/layout/process4"/>
    <dgm:cxn modelId="{9739EB33-F3B9-4308-B527-F3CAB7CB4C98}" type="presParOf" srcId="{34423D2D-8E98-40B6-9AD6-4A23749B24EB}" destId="{63F20F82-FD87-4E92-9B77-C406D6B69CC3}" srcOrd="9" destOrd="0" presId="urn:microsoft.com/office/officeart/2005/8/layout/process4"/>
    <dgm:cxn modelId="{526335FD-A740-473C-95B6-E401BB6716BC}" type="presParOf" srcId="{34423D2D-8E98-40B6-9AD6-4A23749B24EB}" destId="{D4F0B32D-8C6E-4279-8A55-50E5CC02D01A}" srcOrd="10" destOrd="0" presId="urn:microsoft.com/office/officeart/2005/8/layout/process4"/>
    <dgm:cxn modelId="{927A4628-2437-46A8-9334-D091E0F73733}" type="presParOf" srcId="{D4F0B32D-8C6E-4279-8A55-50E5CC02D01A}" destId="{F86450C0-68AF-4DD0-9ADA-AAF2F8B8298F}" srcOrd="0" destOrd="0" presId="urn:microsoft.com/office/officeart/2005/8/layout/process4"/>
    <dgm:cxn modelId="{FDCE3D1B-A6CC-4FFC-827A-B88535310E2D}" type="presParOf" srcId="{34423D2D-8E98-40B6-9AD6-4A23749B24EB}" destId="{051D4DC9-686E-4346-84CD-1FE28DD67D35}" srcOrd="11" destOrd="0" presId="urn:microsoft.com/office/officeart/2005/8/layout/process4"/>
    <dgm:cxn modelId="{F06D6300-6D01-410C-A02D-C4F76D7B2D8E}" type="presParOf" srcId="{34423D2D-8E98-40B6-9AD6-4A23749B24EB}" destId="{1410F2C3-FFDA-4B31-99E5-DDBF88A48C24}" srcOrd="12" destOrd="0" presId="urn:microsoft.com/office/officeart/2005/8/layout/process4"/>
    <dgm:cxn modelId="{A1F84704-DF78-4A6D-8CC1-03A29E391E61}" type="presParOf" srcId="{1410F2C3-FFDA-4B31-99E5-DDBF88A48C24}" destId="{839BE690-BCF1-4A83-83BF-1C9E3B093365}" srcOrd="0" destOrd="0" presId="urn:microsoft.com/office/officeart/2005/8/layout/process4"/>
    <dgm:cxn modelId="{61EBB3DA-4D17-4611-A3EE-C23AF0C84173}" type="presParOf" srcId="{34423D2D-8E98-40B6-9AD6-4A23749B24EB}" destId="{B16CAA29-D95E-4197-BA01-8FB83D1CB2EF}" srcOrd="13" destOrd="0" presId="urn:microsoft.com/office/officeart/2005/8/layout/process4"/>
    <dgm:cxn modelId="{2983D4AA-DFFE-4EA8-96D6-DD5E09E0A5F8}" type="presParOf" srcId="{34423D2D-8E98-40B6-9AD6-4A23749B24EB}" destId="{010406C0-C0C2-42A8-82C1-4BECAE0EA6C7}" srcOrd="14" destOrd="0" presId="urn:microsoft.com/office/officeart/2005/8/layout/process4"/>
    <dgm:cxn modelId="{71DEF04D-5719-4437-ADF9-C5B40A902DD8}" type="presParOf" srcId="{010406C0-C0C2-42A8-82C1-4BECAE0EA6C7}" destId="{779A1864-3AAA-422E-9E74-3ECF5EBE877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1E1F0E-BADD-48EE-8FB1-57641152F15B}" type="doc">
      <dgm:prSet loTypeId="urn:microsoft.com/office/officeart/2005/8/layout/default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2D0E2CCA-DD4C-4823-A4CF-757A3CB1E218}">
      <dgm:prSet phldrT="[Texto]"/>
      <dgm:spPr/>
      <dgm:t>
        <a:bodyPr/>
        <a:lstStyle/>
        <a:p>
          <a:r>
            <a:rPr lang="es-MX" dirty="0" smtClean="0"/>
            <a:t>¿Las escuelas que no trabajan con el MGEE no son de calidad?</a:t>
          </a:r>
          <a:endParaRPr lang="es-MX" dirty="0"/>
        </a:p>
      </dgm:t>
    </dgm:pt>
    <dgm:pt modelId="{00E6B822-132A-4BBA-8308-AD1D7EE90FF0}" type="parTrans" cxnId="{B1229606-0B00-4BE1-B00B-FE35CBB75B9D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</a:endParaRPr>
        </a:p>
      </dgm:t>
    </dgm:pt>
    <dgm:pt modelId="{4D1EBE53-E454-4B9F-8375-1791E4206D85}" type="sibTrans" cxnId="{B1229606-0B00-4BE1-B00B-FE35CBB75B9D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</a:endParaRPr>
        </a:p>
      </dgm:t>
    </dgm:pt>
    <dgm:pt modelId="{A1B08D33-6E89-4C78-9100-8CCD96C7F1AC}">
      <dgm:prSet phldrT="[Texto]"/>
      <dgm:spPr/>
      <dgm:t>
        <a:bodyPr/>
        <a:lstStyle/>
        <a:p>
          <a:r>
            <a:rPr lang="es-MX" smtClean="0"/>
            <a:t>Lo importante de la propuesta es el apoyo en el logro académico!!!</a:t>
          </a:r>
          <a:endParaRPr lang="es-MX" dirty="0"/>
        </a:p>
      </dgm:t>
    </dgm:pt>
    <dgm:pt modelId="{0CBC4012-C1AB-44AE-B669-A754EC94A961}" type="parTrans" cxnId="{24AB7117-4CE9-468A-852A-37FFEEE33888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</a:endParaRPr>
        </a:p>
      </dgm:t>
    </dgm:pt>
    <dgm:pt modelId="{E05886E4-335F-4BF2-A316-663C5F147732}" type="sibTrans" cxnId="{24AB7117-4CE9-468A-852A-37FFEEE33888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</a:endParaRPr>
        </a:p>
      </dgm:t>
    </dgm:pt>
    <dgm:pt modelId="{794742A7-456F-49A0-959E-276DD8874863}">
      <dgm:prSet phldrT="[Texto]"/>
      <dgm:spPr/>
      <dgm:t>
        <a:bodyPr/>
        <a:lstStyle/>
        <a:p>
          <a:r>
            <a:rPr lang="es-MX" smtClean="0"/>
            <a:t>Haciendo el PEDE se obtienen mejores resultados!!!</a:t>
          </a:r>
          <a:endParaRPr lang="es-MX" dirty="0"/>
        </a:p>
      </dgm:t>
    </dgm:pt>
    <dgm:pt modelId="{900224BF-45D7-46D6-A68B-B8EA4EA2EEF6}" type="parTrans" cxnId="{40E43A5E-92F7-4223-B4DE-2F566D051C30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</a:endParaRPr>
        </a:p>
      </dgm:t>
    </dgm:pt>
    <dgm:pt modelId="{D9ABFEB4-C4A6-4D9F-8947-0A19B3A41ACB}" type="sibTrans" cxnId="{40E43A5E-92F7-4223-B4DE-2F566D051C30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</a:endParaRPr>
        </a:p>
      </dgm:t>
    </dgm:pt>
    <dgm:pt modelId="{B195A54A-61CF-4721-8AAB-2D4C6D3A4718}">
      <dgm:prSet phldrT="[Texto]"/>
      <dgm:spPr/>
      <dgm:t>
        <a:bodyPr/>
        <a:lstStyle/>
        <a:p>
          <a:r>
            <a:rPr lang="es-MX" smtClean="0"/>
            <a:t>Es muy difícil cambiar los esquemas de los maestros!!!</a:t>
          </a:r>
          <a:endParaRPr lang="es-MX" dirty="0"/>
        </a:p>
      </dgm:t>
    </dgm:pt>
    <dgm:pt modelId="{805FAA75-42F5-47FE-814C-016E0FE68AA3}" type="parTrans" cxnId="{F44CFD56-D6D0-4292-81A5-B2A7FB6B1464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</a:endParaRPr>
        </a:p>
      </dgm:t>
    </dgm:pt>
    <dgm:pt modelId="{E0628C31-EC0F-4A7A-B69B-999011594107}" type="sibTrans" cxnId="{F44CFD56-D6D0-4292-81A5-B2A7FB6B1464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</a:endParaRPr>
        </a:p>
      </dgm:t>
    </dgm:pt>
    <dgm:pt modelId="{9A31FD6A-A49A-46C0-9CFD-C94B9DF15F6A}">
      <dgm:prSet phldrT="[Texto]"/>
      <dgm:spPr/>
      <dgm:t>
        <a:bodyPr/>
        <a:lstStyle/>
        <a:p>
          <a:r>
            <a:rPr lang="es-MX" smtClean="0"/>
            <a:t>El MGEE es la propuesta que mejora la calidad educativa!!!!</a:t>
          </a:r>
          <a:endParaRPr lang="es-MX" dirty="0"/>
        </a:p>
      </dgm:t>
    </dgm:pt>
    <dgm:pt modelId="{116D1EB4-0ACB-4511-BCD2-4FCDA1D0F8ED}" type="parTrans" cxnId="{23658583-1D8F-4910-B41A-A165E991E9F2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</a:endParaRPr>
        </a:p>
      </dgm:t>
    </dgm:pt>
    <dgm:pt modelId="{7D784FBD-935D-4D8D-8D90-3EA98C42F247}" type="sibTrans" cxnId="{23658583-1D8F-4910-B41A-A165E991E9F2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</a:endParaRPr>
        </a:p>
      </dgm:t>
    </dgm:pt>
    <dgm:pt modelId="{3ED91E40-A877-44F9-847F-D9D4A1469709}">
      <dgm:prSet/>
      <dgm:spPr/>
      <dgm:t>
        <a:bodyPr/>
        <a:lstStyle/>
        <a:p>
          <a:r>
            <a:rPr lang="es-MX" smtClean="0"/>
            <a:t>El Plan Escolar es una carga administrativa!!!</a:t>
          </a:r>
          <a:endParaRPr lang="es-MX" dirty="0"/>
        </a:p>
      </dgm:t>
    </dgm:pt>
    <dgm:pt modelId="{69D9A404-6014-47E8-A0B2-706B5DBD5C77}" type="parTrans" cxnId="{62191A9A-D470-43C9-934D-735A5BE9BAF2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</a:endParaRPr>
        </a:p>
      </dgm:t>
    </dgm:pt>
    <dgm:pt modelId="{9E739346-96FE-46D9-A944-C145392B04A8}" type="sibTrans" cxnId="{62191A9A-D470-43C9-934D-735A5BE9BAF2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</a:endParaRPr>
        </a:p>
      </dgm:t>
    </dgm:pt>
    <dgm:pt modelId="{A71CC1D6-5B20-434B-88DA-6C2FCB823F1A}">
      <dgm:prSet/>
      <dgm:spPr/>
      <dgm:t>
        <a:bodyPr/>
        <a:lstStyle/>
        <a:p>
          <a:r>
            <a:rPr lang="es-MX" smtClean="0"/>
            <a:t>Es lo mismo, sólo que le cambiaron el nombre!!!!</a:t>
          </a:r>
          <a:endParaRPr lang="es-MX" dirty="0"/>
        </a:p>
      </dgm:t>
    </dgm:pt>
    <dgm:pt modelId="{7E2FAB29-43E9-403B-99A9-071C66297A69}" type="parTrans" cxnId="{15F9BE19-C008-4025-BFEF-C1D75FC52A11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</a:endParaRPr>
        </a:p>
      </dgm:t>
    </dgm:pt>
    <dgm:pt modelId="{441F01AB-3F01-4BB9-BC44-F56370EDFD73}" type="sibTrans" cxnId="{15F9BE19-C008-4025-BFEF-C1D75FC52A11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</a:endParaRPr>
        </a:p>
      </dgm:t>
    </dgm:pt>
    <dgm:pt modelId="{7329A024-ADD0-4C73-98AE-49FAC06A90D8}">
      <dgm:prSet/>
      <dgm:spPr/>
      <dgm:t>
        <a:bodyPr/>
        <a:lstStyle/>
        <a:p>
          <a:r>
            <a:rPr lang="es-MX" smtClean="0"/>
            <a:t>Este modelo implica más trabajo!!!</a:t>
          </a:r>
          <a:endParaRPr lang="es-MX" dirty="0"/>
        </a:p>
      </dgm:t>
    </dgm:pt>
    <dgm:pt modelId="{1C5FF601-C9F1-42C6-8DCC-4B4E1EF6901F}" type="parTrans" cxnId="{18C87716-0E57-4954-8729-2C3D7C2F55BE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</a:endParaRPr>
        </a:p>
      </dgm:t>
    </dgm:pt>
    <dgm:pt modelId="{8BFC91A8-7946-4266-B47D-9CA17A6B4C6D}" type="sibTrans" cxnId="{18C87716-0E57-4954-8729-2C3D7C2F55BE}">
      <dgm:prSet/>
      <dgm:spPr/>
      <dgm:t>
        <a:bodyPr/>
        <a:lstStyle/>
        <a:p>
          <a:endParaRPr lang="es-MX">
            <a:solidFill>
              <a:schemeClr val="accent5">
                <a:lumMod val="50000"/>
              </a:schemeClr>
            </a:solidFill>
          </a:endParaRPr>
        </a:p>
      </dgm:t>
    </dgm:pt>
    <dgm:pt modelId="{E3E31602-3CC0-4571-9B53-00142700C136}" type="pres">
      <dgm:prSet presAssocID="{EC1E1F0E-BADD-48EE-8FB1-57641152F1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6F6D7E2-5BBB-45EA-8AD2-6EA524A7E8D1}" type="pres">
      <dgm:prSet presAssocID="{2D0E2CCA-DD4C-4823-A4CF-757A3CB1E21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F3FEC4-4CB6-43F4-9F9B-9EAE77F54011}" type="pres">
      <dgm:prSet presAssocID="{4D1EBE53-E454-4B9F-8375-1791E4206D85}" presName="sibTrans" presStyleCnt="0"/>
      <dgm:spPr/>
    </dgm:pt>
    <dgm:pt modelId="{5B6FBE7C-26E9-48FB-A5DF-731B2C2A8362}" type="pres">
      <dgm:prSet presAssocID="{7329A024-ADD0-4C73-98AE-49FAC06A90D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22B511-5802-4D89-B310-9C876780577C}" type="pres">
      <dgm:prSet presAssocID="{8BFC91A8-7946-4266-B47D-9CA17A6B4C6D}" presName="sibTrans" presStyleCnt="0"/>
      <dgm:spPr/>
    </dgm:pt>
    <dgm:pt modelId="{4A40F8BA-083E-4B5C-A621-FEFA23864CD8}" type="pres">
      <dgm:prSet presAssocID="{A71CC1D6-5B20-434B-88DA-6C2FCB823F1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36351D-A155-4377-B2A9-4102CA0DC925}" type="pres">
      <dgm:prSet presAssocID="{441F01AB-3F01-4BB9-BC44-F56370EDFD73}" presName="sibTrans" presStyleCnt="0"/>
      <dgm:spPr/>
    </dgm:pt>
    <dgm:pt modelId="{793C6353-B67A-4335-85B0-DFA6C518A9BA}" type="pres">
      <dgm:prSet presAssocID="{3ED91E40-A877-44F9-847F-D9D4A146970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8CC316-8A5E-42B0-AB12-A3634A643EC8}" type="pres">
      <dgm:prSet presAssocID="{9E739346-96FE-46D9-A944-C145392B04A8}" presName="sibTrans" presStyleCnt="0"/>
      <dgm:spPr/>
    </dgm:pt>
    <dgm:pt modelId="{C58BE9F2-B356-44B6-9135-CBF6895B7A11}" type="pres">
      <dgm:prSet presAssocID="{A1B08D33-6E89-4C78-9100-8CCD96C7F1A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791ABD-92F1-4962-B5E0-E61D21332633}" type="pres">
      <dgm:prSet presAssocID="{E05886E4-335F-4BF2-A316-663C5F147732}" presName="sibTrans" presStyleCnt="0"/>
      <dgm:spPr/>
    </dgm:pt>
    <dgm:pt modelId="{5E59915D-B69A-40A7-8AC0-04F5049B265D}" type="pres">
      <dgm:prSet presAssocID="{794742A7-456F-49A0-959E-276DD887486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09BBA6-E9C4-4ADD-9A01-5136939ACCDB}" type="pres">
      <dgm:prSet presAssocID="{D9ABFEB4-C4A6-4D9F-8947-0A19B3A41ACB}" presName="sibTrans" presStyleCnt="0"/>
      <dgm:spPr/>
    </dgm:pt>
    <dgm:pt modelId="{71DD86E5-DE01-4374-A59D-C3AC76ABE531}" type="pres">
      <dgm:prSet presAssocID="{B195A54A-61CF-4721-8AAB-2D4C6D3A471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7DC891-98D0-4065-BDED-5BB5FA2DB431}" type="pres">
      <dgm:prSet presAssocID="{E0628C31-EC0F-4A7A-B69B-999011594107}" presName="sibTrans" presStyleCnt="0"/>
      <dgm:spPr/>
    </dgm:pt>
    <dgm:pt modelId="{30CFF39F-3F88-4DA5-B866-4C73A5681D02}" type="pres">
      <dgm:prSet presAssocID="{9A31FD6A-A49A-46C0-9CFD-C94B9DF15F6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F17E4A2-0581-4220-8569-438596A45827}" type="presOf" srcId="{9A31FD6A-A49A-46C0-9CFD-C94B9DF15F6A}" destId="{30CFF39F-3F88-4DA5-B866-4C73A5681D02}" srcOrd="0" destOrd="0" presId="urn:microsoft.com/office/officeart/2005/8/layout/default"/>
    <dgm:cxn modelId="{6115562C-99C0-4ED1-81CF-BFE4A1A98450}" type="presOf" srcId="{B195A54A-61CF-4721-8AAB-2D4C6D3A4718}" destId="{71DD86E5-DE01-4374-A59D-C3AC76ABE531}" srcOrd="0" destOrd="0" presId="urn:microsoft.com/office/officeart/2005/8/layout/default"/>
    <dgm:cxn modelId="{67DE1204-276A-49F0-9964-6CEEE985368D}" type="presOf" srcId="{EC1E1F0E-BADD-48EE-8FB1-57641152F15B}" destId="{E3E31602-3CC0-4571-9B53-00142700C136}" srcOrd="0" destOrd="0" presId="urn:microsoft.com/office/officeart/2005/8/layout/default"/>
    <dgm:cxn modelId="{24AB7117-4CE9-468A-852A-37FFEEE33888}" srcId="{EC1E1F0E-BADD-48EE-8FB1-57641152F15B}" destId="{A1B08D33-6E89-4C78-9100-8CCD96C7F1AC}" srcOrd="4" destOrd="0" parTransId="{0CBC4012-C1AB-44AE-B669-A754EC94A961}" sibTransId="{E05886E4-335F-4BF2-A316-663C5F147732}"/>
    <dgm:cxn modelId="{62191A9A-D470-43C9-934D-735A5BE9BAF2}" srcId="{EC1E1F0E-BADD-48EE-8FB1-57641152F15B}" destId="{3ED91E40-A877-44F9-847F-D9D4A1469709}" srcOrd="3" destOrd="0" parTransId="{69D9A404-6014-47E8-A0B2-706B5DBD5C77}" sibTransId="{9E739346-96FE-46D9-A944-C145392B04A8}"/>
    <dgm:cxn modelId="{F44CFD56-D6D0-4292-81A5-B2A7FB6B1464}" srcId="{EC1E1F0E-BADD-48EE-8FB1-57641152F15B}" destId="{B195A54A-61CF-4721-8AAB-2D4C6D3A4718}" srcOrd="6" destOrd="0" parTransId="{805FAA75-42F5-47FE-814C-016E0FE68AA3}" sibTransId="{E0628C31-EC0F-4A7A-B69B-999011594107}"/>
    <dgm:cxn modelId="{15F9BE19-C008-4025-BFEF-C1D75FC52A11}" srcId="{EC1E1F0E-BADD-48EE-8FB1-57641152F15B}" destId="{A71CC1D6-5B20-434B-88DA-6C2FCB823F1A}" srcOrd="2" destOrd="0" parTransId="{7E2FAB29-43E9-403B-99A9-071C66297A69}" sibTransId="{441F01AB-3F01-4BB9-BC44-F56370EDFD73}"/>
    <dgm:cxn modelId="{D3AED7DA-787A-4960-886C-3192EEB6EA47}" type="presOf" srcId="{2D0E2CCA-DD4C-4823-A4CF-757A3CB1E218}" destId="{E6F6D7E2-5BBB-45EA-8AD2-6EA524A7E8D1}" srcOrd="0" destOrd="0" presId="urn:microsoft.com/office/officeart/2005/8/layout/default"/>
    <dgm:cxn modelId="{40E43A5E-92F7-4223-B4DE-2F566D051C30}" srcId="{EC1E1F0E-BADD-48EE-8FB1-57641152F15B}" destId="{794742A7-456F-49A0-959E-276DD8874863}" srcOrd="5" destOrd="0" parTransId="{900224BF-45D7-46D6-A68B-B8EA4EA2EEF6}" sibTransId="{D9ABFEB4-C4A6-4D9F-8947-0A19B3A41ACB}"/>
    <dgm:cxn modelId="{33BC9387-A300-4383-BFE4-D832B2158584}" type="presOf" srcId="{3ED91E40-A877-44F9-847F-D9D4A1469709}" destId="{793C6353-B67A-4335-85B0-DFA6C518A9BA}" srcOrd="0" destOrd="0" presId="urn:microsoft.com/office/officeart/2005/8/layout/default"/>
    <dgm:cxn modelId="{5A22E6B6-3485-4535-BCB3-65AB8F31EEFF}" type="presOf" srcId="{A1B08D33-6E89-4C78-9100-8CCD96C7F1AC}" destId="{C58BE9F2-B356-44B6-9135-CBF6895B7A11}" srcOrd="0" destOrd="0" presId="urn:microsoft.com/office/officeart/2005/8/layout/default"/>
    <dgm:cxn modelId="{23658583-1D8F-4910-B41A-A165E991E9F2}" srcId="{EC1E1F0E-BADD-48EE-8FB1-57641152F15B}" destId="{9A31FD6A-A49A-46C0-9CFD-C94B9DF15F6A}" srcOrd="7" destOrd="0" parTransId="{116D1EB4-0ACB-4511-BCD2-4FCDA1D0F8ED}" sibTransId="{7D784FBD-935D-4D8D-8D90-3EA98C42F247}"/>
    <dgm:cxn modelId="{18C87716-0E57-4954-8729-2C3D7C2F55BE}" srcId="{EC1E1F0E-BADD-48EE-8FB1-57641152F15B}" destId="{7329A024-ADD0-4C73-98AE-49FAC06A90D8}" srcOrd="1" destOrd="0" parTransId="{1C5FF601-C9F1-42C6-8DCC-4B4E1EF6901F}" sibTransId="{8BFC91A8-7946-4266-B47D-9CA17A6B4C6D}"/>
    <dgm:cxn modelId="{B1229606-0B00-4BE1-B00B-FE35CBB75B9D}" srcId="{EC1E1F0E-BADD-48EE-8FB1-57641152F15B}" destId="{2D0E2CCA-DD4C-4823-A4CF-757A3CB1E218}" srcOrd="0" destOrd="0" parTransId="{00E6B822-132A-4BBA-8308-AD1D7EE90FF0}" sibTransId="{4D1EBE53-E454-4B9F-8375-1791E4206D85}"/>
    <dgm:cxn modelId="{6044A4B8-BF85-4C7D-BA39-32D569EF8F13}" type="presOf" srcId="{794742A7-456F-49A0-959E-276DD8874863}" destId="{5E59915D-B69A-40A7-8AC0-04F5049B265D}" srcOrd="0" destOrd="0" presId="urn:microsoft.com/office/officeart/2005/8/layout/default"/>
    <dgm:cxn modelId="{7F2D30EE-ECCC-4C5E-B550-8BFA2C2FED1A}" type="presOf" srcId="{A71CC1D6-5B20-434B-88DA-6C2FCB823F1A}" destId="{4A40F8BA-083E-4B5C-A621-FEFA23864CD8}" srcOrd="0" destOrd="0" presId="urn:microsoft.com/office/officeart/2005/8/layout/default"/>
    <dgm:cxn modelId="{E60970EE-11FB-46E1-B8A9-1223105422D4}" type="presOf" srcId="{7329A024-ADD0-4C73-98AE-49FAC06A90D8}" destId="{5B6FBE7C-26E9-48FB-A5DF-731B2C2A8362}" srcOrd="0" destOrd="0" presId="urn:microsoft.com/office/officeart/2005/8/layout/default"/>
    <dgm:cxn modelId="{B957E391-8725-43F0-B4BB-B7198425B453}" type="presParOf" srcId="{E3E31602-3CC0-4571-9B53-00142700C136}" destId="{E6F6D7E2-5BBB-45EA-8AD2-6EA524A7E8D1}" srcOrd="0" destOrd="0" presId="urn:microsoft.com/office/officeart/2005/8/layout/default"/>
    <dgm:cxn modelId="{6F511EB1-0918-470C-8423-B2047668B5C3}" type="presParOf" srcId="{E3E31602-3CC0-4571-9B53-00142700C136}" destId="{68F3FEC4-4CB6-43F4-9F9B-9EAE77F54011}" srcOrd="1" destOrd="0" presId="urn:microsoft.com/office/officeart/2005/8/layout/default"/>
    <dgm:cxn modelId="{58AFFF16-DEB4-40D6-80DD-252F7BAA0DB9}" type="presParOf" srcId="{E3E31602-3CC0-4571-9B53-00142700C136}" destId="{5B6FBE7C-26E9-48FB-A5DF-731B2C2A8362}" srcOrd="2" destOrd="0" presId="urn:microsoft.com/office/officeart/2005/8/layout/default"/>
    <dgm:cxn modelId="{07FCDC63-B274-4521-849B-5C8B68EB0C07}" type="presParOf" srcId="{E3E31602-3CC0-4571-9B53-00142700C136}" destId="{A022B511-5802-4D89-B310-9C876780577C}" srcOrd="3" destOrd="0" presId="urn:microsoft.com/office/officeart/2005/8/layout/default"/>
    <dgm:cxn modelId="{E981A5F8-EF4C-4B66-96B6-7D3842BCC2E1}" type="presParOf" srcId="{E3E31602-3CC0-4571-9B53-00142700C136}" destId="{4A40F8BA-083E-4B5C-A621-FEFA23864CD8}" srcOrd="4" destOrd="0" presId="urn:microsoft.com/office/officeart/2005/8/layout/default"/>
    <dgm:cxn modelId="{791AF3E8-71A0-4BE3-92EC-5FEA811E5F5C}" type="presParOf" srcId="{E3E31602-3CC0-4571-9B53-00142700C136}" destId="{B936351D-A155-4377-B2A9-4102CA0DC925}" srcOrd="5" destOrd="0" presId="urn:microsoft.com/office/officeart/2005/8/layout/default"/>
    <dgm:cxn modelId="{B8B49E0C-EDD3-452D-AF59-61FC4E3BEDDE}" type="presParOf" srcId="{E3E31602-3CC0-4571-9B53-00142700C136}" destId="{793C6353-B67A-4335-85B0-DFA6C518A9BA}" srcOrd="6" destOrd="0" presId="urn:microsoft.com/office/officeart/2005/8/layout/default"/>
    <dgm:cxn modelId="{D236E4D5-9754-4E32-9559-12EA538F00EC}" type="presParOf" srcId="{E3E31602-3CC0-4571-9B53-00142700C136}" destId="{E68CC316-8A5E-42B0-AB12-A3634A643EC8}" srcOrd="7" destOrd="0" presId="urn:microsoft.com/office/officeart/2005/8/layout/default"/>
    <dgm:cxn modelId="{E6A24801-7FE2-478A-BD87-0F432A4AB6CC}" type="presParOf" srcId="{E3E31602-3CC0-4571-9B53-00142700C136}" destId="{C58BE9F2-B356-44B6-9135-CBF6895B7A11}" srcOrd="8" destOrd="0" presId="urn:microsoft.com/office/officeart/2005/8/layout/default"/>
    <dgm:cxn modelId="{18049D16-888C-42CB-B7EF-8DE5E5C50188}" type="presParOf" srcId="{E3E31602-3CC0-4571-9B53-00142700C136}" destId="{68791ABD-92F1-4962-B5E0-E61D21332633}" srcOrd="9" destOrd="0" presId="urn:microsoft.com/office/officeart/2005/8/layout/default"/>
    <dgm:cxn modelId="{CB6BA991-46C3-4D68-9946-85F3D700CE33}" type="presParOf" srcId="{E3E31602-3CC0-4571-9B53-00142700C136}" destId="{5E59915D-B69A-40A7-8AC0-04F5049B265D}" srcOrd="10" destOrd="0" presId="urn:microsoft.com/office/officeart/2005/8/layout/default"/>
    <dgm:cxn modelId="{076247F6-D3C9-4230-9388-0653416D27B8}" type="presParOf" srcId="{E3E31602-3CC0-4571-9B53-00142700C136}" destId="{1809BBA6-E9C4-4ADD-9A01-5136939ACCDB}" srcOrd="11" destOrd="0" presId="urn:microsoft.com/office/officeart/2005/8/layout/default"/>
    <dgm:cxn modelId="{C3FA5BC0-E32B-405E-A345-476155D77238}" type="presParOf" srcId="{E3E31602-3CC0-4571-9B53-00142700C136}" destId="{71DD86E5-DE01-4374-A59D-C3AC76ABE531}" srcOrd="12" destOrd="0" presId="urn:microsoft.com/office/officeart/2005/8/layout/default"/>
    <dgm:cxn modelId="{7E1D3143-7199-47A5-9B92-FBEBFD4A7CE7}" type="presParOf" srcId="{E3E31602-3CC0-4571-9B53-00142700C136}" destId="{117DC891-98D0-4065-BDED-5BB5FA2DB431}" srcOrd="13" destOrd="0" presId="urn:microsoft.com/office/officeart/2005/8/layout/default"/>
    <dgm:cxn modelId="{C5D8B4FC-1215-4BFC-B83C-9BF5EB874028}" type="presParOf" srcId="{E3E31602-3CC0-4571-9B53-00142700C136}" destId="{30CFF39F-3F88-4DA5-B866-4C73A5681D0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2E55B2-7BF1-4C46-8A1F-53277FBD98B5}" type="doc">
      <dgm:prSet loTypeId="urn:microsoft.com/office/officeart/2005/8/layout/vList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A8C12278-D3FA-417D-8EDE-E750CAB1C8B0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rPr>
            <a:t>PLAN DE INTERVENCION A MEDIANO PLAZO (PEDE).</a:t>
          </a:r>
          <a:endParaRPr lang="es-MX" sz="2000" dirty="0">
            <a:solidFill>
              <a:schemeClr val="accent1">
                <a:lumMod val="50000"/>
              </a:schemeClr>
            </a:solidFill>
            <a:latin typeface="Andalus" pitchFamily="2" charset="-78"/>
            <a:cs typeface="Andalus" pitchFamily="2" charset="-78"/>
          </a:endParaRPr>
        </a:p>
      </dgm:t>
    </dgm:pt>
    <dgm:pt modelId="{87A8395E-81DF-4D43-9A65-735E4777E3B0}" type="parTrans" cxnId="{D8DAC94D-0D5F-4A83-A3DB-57FBC53CC65E}">
      <dgm:prSet/>
      <dgm:spPr/>
      <dgm:t>
        <a:bodyPr/>
        <a:lstStyle/>
        <a:p>
          <a:endParaRPr lang="es-MX">
            <a:solidFill>
              <a:schemeClr val="accent1">
                <a:lumMod val="50000"/>
              </a:schemeClr>
            </a:solidFill>
          </a:endParaRPr>
        </a:p>
      </dgm:t>
    </dgm:pt>
    <dgm:pt modelId="{68D44655-2F9E-47A2-A6B8-1CD3FB7DBB2B}" type="sibTrans" cxnId="{D8DAC94D-0D5F-4A83-A3DB-57FBC53CC65E}">
      <dgm:prSet/>
      <dgm:spPr/>
      <dgm:t>
        <a:bodyPr/>
        <a:lstStyle/>
        <a:p>
          <a:endParaRPr lang="es-MX">
            <a:solidFill>
              <a:schemeClr val="accent1">
                <a:lumMod val="50000"/>
              </a:schemeClr>
            </a:solidFill>
          </a:endParaRPr>
        </a:p>
      </dgm:t>
    </dgm:pt>
    <dgm:pt modelId="{CDDEE02F-794B-40BF-AF8B-CEF747DA9DC2}">
      <dgm:prSet phldrT="[Texto]" custT="1"/>
      <dgm:spPr/>
      <dgm:t>
        <a:bodyPr/>
        <a:lstStyle/>
        <a:p>
          <a:r>
            <a:rPr lang="es-MX" sz="1800" dirty="0" smtClean="0">
              <a:solidFill>
                <a:schemeClr val="accent1">
                  <a:lumMod val="50000"/>
                </a:schemeClr>
              </a:solidFill>
            </a:rPr>
            <a:t>Construyan la misión, visión, objetivos, estrategias, metas e indicadores que guiarán al centro escolar en su transformación.</a:t>
          </a:r>
          <a:endParaRPr lang="es-MX" sz="1800" dirty="0">
            <a:solidFill>
              <a:schemeClr val="accent1">
                <a:lumMod val="50000"/>
              </a:schemeClr>
            </a:solidFill>
          </a:endParaRPr>
        </a:p>
      </dgm:t>
    </dgm:pt>
    <dgm:pt modelId="{6830EA14-CEAB-496E-82E0-E858EB099963}" type="parTrans" cxnId="{1BB31FE6-6540-4301-8795-F9C4B3121AD0}">
      <dgm:prSet/>
      <dgm:spPr/>
      <dgm:t>
        <a:bodyPr/>
        <a:lstStyle/>
        <a:p>
          <a:endParaRPr lang="es-MX">
            <a:solidFill>
              <a:schemeClr val="accent1">
                <a:lumMod val="50000"/>
              </a:schemeClr>
            </a:solidFill>
          </a:endParaRPr>
        </a:p>
      </dgm:t>
    </dgm:pt>
    <dgm:pt modelId="{C8B90B81-8828-4C5B-A5EA-C9F875C108F4}" type="sibTrans" cxnId="{1BB31FE6-6540-4301-8795-F9C4B3121AD0}">
      <dgm:prSet/>
      <dgm:spPr/>
      <dgm:t>
        <a:bodyPr/>
        <a:lstStyle/>
        <a:p>
          <a:endParaRPr lang="es-MX">
            <a:solidFill>
              <a:schemeClr val="accent1">
                <a:lumMod val="50000"/>
              </a:schemeClr>
            </a:solidFill>
          </a:endParaRPr>
        </a:p>
      </dgm:t>
    </dgm:pt>
    <dgm:pt modelId="{0D648050-F8BE-4D02-9CFE-6CF7A04B6945}">
      <dgm:prSet phldrT="[Texto]" custT="1"/>
      <dgm:spPr/>
      <dgm:t>
        <a:bodyPr/>
        <a:lstStyle/>
        <a:p>
          <a:r>
            <a:rPr lang="es-MX" sz="1800" dirty="0" smtClean="0">
              <a:solidFill>
                <a:schemeClr val="accent1">
                  <a:lumMod val="50000"/>
                </a:schemeClr>
              </a:solidFill>
            </a:rPr>
            <a:t>PLAN DE INTERVENCION A CORTO PLAZO (PAT.)</a:t>
          </a:r>
          <a:endParaRPr lang="es-MX" sz="1800" dirty="0">
            <a:solidFill>
              <a:schemeClr val="accent1">
                <a:lumMod val="50000"/>
              </a:schemeClr>
            </a:solidFill>
          </a:endParaRPr>
        </a:p>
      </dgm:t>
    </dgm:pt>
    <dgm:pt modelId="{47956B66-AD50-44D3-8080-41F77F50FE2C}" type="parTrans" cxnId="{E4DFCB6E-336B-4578-8BAF-90F31ECF3A0C}">
      <dgm:prSet/>
      <dgm:spPr/>
      <dgm:t>
        <a:bodyPr/>
        <a:lstStyle/>
        <a:p>
          <a:endParaRPr lang="es-MX">
            <a:solidFill>
              <a:schemeClr val="accent1">
                <a:lumMod val="50000"/>
              </a:schemeClr>
            </a:solidFill>
          </a:endParaRPr>
        </a:p>
      </dgm:t>
    </dgm:pt>
    <dgm:pt modelId="{E5F8ADF9-7A68-4344-A49B-67CE78094B94}" type="sibTrans" cxnId="{E4DFCB6E-336B-4578-8BAF-90F31ECF3A0C}">
      <dgm:prSet/>
      <dgm:spPr/>
      <dgm:t>
        <a:bodyPr/>
        <a:lstStyle/>
        <a:p>
          <a:endParaRPr lang="es-MX">
            <a:solidFill>
              <a:schemeClr val="accent1">
                <a:lumMod val="50000"/>
              </a:schemeClr>
            </a:solidFill>
          </a:endParaRPr>
        </a:p>
      </dgm:t>
    </dgm:pt>
    <dgm:pt modelId="{AFC6B942-7E26-4828-A6F2-F9542B53A8FF}">
      <dgm:prSet phldrT="[Texto]" custT="1"/>
      <dgm:spPr/>
      <dgm:t>
        <a:bodyPr/>
        <a:lstStyle/>
        <a:p>
          <a:r>
            <a:rPr lang="es-MX" sz="1800" dirty="0" smtClean="0">
              <a:solidFill>
                <a:schemeClr val="accent1">
                  <a:lumMod val="50000"/>
                </a:schemeClr>
              </a:solidFill>
            </a:rPr>
            <a:t>Establezcan actividades específicas en cada dimensión  para desarrollar durante el presente ciclo escolar, apoyados  en  los puntos tratados en el PEDE.</a:t>
          </a:r>
          <a:endParaRPr lang="es-MX" sz="1800" dirty="0">
            <a:solidFill>
              <a:schemeClr val="accent1">
                <a:lumMod val="50000"/>
              </a:schemeClr>
            </a:solidFill>
          </a:endParaRPr>
        </a:p>
      </dgm:t>
    </dgm:pt>
    <dgm:pt modelId="{B9E1C9D5-414F-436A-BAEA-E13155AB38C4}" type="parTrans" cxnId="{22F1857C-3A28-453F-8463-6022E906A773}">
      <dgm:prSet/>
      <dgm:spPr/>
      <dgm:t>
        <a:bodyPr/>
        <a:lstStyle/>
        <a:p>
          <a:endParaRPr lang="es-MX">
            <a:solidFill>
              <a:schemeClr val="accent1">
                <a:lumMod val="50000"/>
              </a:schemeClr>
            </a:solidFill>
          </a:endParaRPr>
        </a:p>
      </dgm:t>
    </dgm:pt>
    <dgm:pt modelId="{9D6263D8-DFB6-4ECF-B2A5-FBCE0D238B01}" type="sibTrans" cxnId="{22F1857C-3A28-453F-8463-6022E906A773}">
      <dgm:prSet/>
      <dgm:spPr/>
      <dgm:t>
        <a:bodyPr/>
        <a:lstStyle/>
        <a:p>
          <a:endParaRPr lang="es-MX">
            <a:solidFill>
              <a:schemeClr val="accent1">
                <a:lumMod val="50000"/>
              </a:schemeClr>
            </a:solidFill>
          </a:endParaRPr>
        </a:p>
      </dgm:t>
    </dgm:pt>
    <dgm:pt modelId="{B34A6946-C6D6-4669-A6AE-3BA9ECB4FDC6}">
      <dgm:prSet phldrT="[Texto]"/>
      <dgm:spPr/>
      <dgm:t>
        <a:bodyPr/>
        <a:lstStyle/>
        <a:p>
          <a:r>
            <a:rPr lang="es-MX" dirty="0" smtClean="0">
              <a:solidFill>
                <a:schemeClr val="accent1">
                  <a:lumMod val="50000"/>
                </a:schemeClr>
              </a:solidFill>
            </a:rPr>
            <a:t>SEGUIMIENTO Y EVALUACION.</a:t>
          </a:r>
          <a:endParaRPr lang="es-MX" dirty="0">
            <a:solidFill>
              <a:schemeClr val="accent1">
                <a:lumMod val="50000"/>
              </a:schemeClr>
            </a:solidFill>
          </a:endParaRPr>
        </a:p>
      </dgm:t>
    </dgm:pt>
    <dgm:pt modelId="{31F9517C-1039-49CA-BA48-165BDD7CE724}" type="parTrans" cxnId="{0E3A4511-E2C4-431F-BCA6-C8C35E2594C3}">
      <dgm:prSet/>
      <dgm:spPr/>
      <dgm:t>
        <a:bodyPr/>
        <a:lstStyle/>
        <a:p>
          <a:endParaRPr lang="es-MX">
            <a:solidFill>
              <a:schemeClr val="accent1">
                <a:lumMod val="50000"/>
              </a:schemeClr>
            </a:solidFill>
          </a:endParaRPr>
        </a:p>
      </dgm:t>
    </dgm:pt>
    <dgm:pt modelId="{24F2F606-391C-475A-9330-D7949956E3BC}" type="sibTrans" cxnId="{0E3A4511-E2C4-431F-BCA6-C8C35E2594C3}">
      <dgm:prSet/>
      <dgm:spPr/>
      <dgm:t>
        <a:bodyPr/>
        <a:lstStyle/>
        <a:p>
          <a:endParaRPr lang="es-MX">
            <a:solidFill>
              <a:schemeClr val="accent1">
                <a:lumMod val="50000"/>
              </a:schemeClr>
            </a:solidFill>
          </a:endParaRPr>
        </a:p>
      </dgm:t>
    </dgm:pt>
    <dgm:pt modelId="{C3F43B30-2EC9-4EE5-A760-452CD52420FF}">
      <dgm:prSet phldrT="[Texto]"/>
      <dgm:spPr/>
      <dgm:t>
        <a:bodyPr/>
        <a:lstStyle/>
        <a:p>
          <a:r>
            <a:rPr lang="es-MX" dirty="0" smtClean="0">
              <a:solidFill>
                <a:schemeClr val="accent1">
                  <a:lumMod val="50000"/>
                </a:schemeClr>
              </a:solidFill>
            </a:rPr>
            <a:t>Establezcan indicadores de logro para el cumplimiento de las metas, determinen periodicidad y responsables. Elaboren los informes respectivos.</a:t>
          </a:r>
          <a:endParaRPr lang="es-MX" dirty="0">
            <a:solidFill>
              <a:schemeClr val="accent1">
                <a:lumMod val="50000"/>
              </a:schemeClr>
            </a:solidFill>
          </a:endParaRPr>
        </a:p>
      </dgm:t>
    </dgm:pt>
    <dgm:pt modelId="{B949BCB8-4032-4A7C-8341-8F82F3D7215F}" type="parTrans" cxnId="{B276B351-017A-4CBB-B610-E12142FAB51A}">
      <dgm:prSet/>
      <dgm:spPr/>
      <dgm:t>
        <a:bodyPr/>
        <a:lstStyle/>
        <a:p>
          <a:endParaRPr lang="es-MX">
            <a:solidFill>
              <a:schemeClr val="accent1">
                <a:lumMod val="50000"/>
              </a:schemeClr>
            </a:solidFill>
          </a:endParaRPr>
        </a:p>
      </dgm:t>
    </dgm:pt>
    <dgm:pt modelId="{C4D60EB9-87CD-4222-BA81-762C2C13681B}" type="sibTrans" cxnId="{B276B351-017A-4CBB-B610-E12142FAB51A}">
      <dgm:prSet/>
      <dgm:spPr/>
      <dgm:t>
        <a:bodyPr/>
        <a:lstStyle/>
        <a:p>
          <a:endParaRPr lang="es-MX">
            <a:solidFill>
              <a:schemeClr val="accent1">
                <a:lumMod val="50000"/>
              </a:schemeClr>
            </a:solidFill>
          </a:endParaRPr>
        </a:p>
      </dgm:t>
    </dgm:pt>
    <dgm:pt modelId="{361743B2-8A1A-4690-98B6-376070C0D54A}">
      <dgm:prSet custT="1"/>
      <dgm:spPr/>
      <dgm:t>
        <a:bodyPr/>
        <a:lstStyle/>
        <a:p>
          <a:r>
            <a:rPr lang="es-MX" sz="1800" dirty="0" smtClean="0">
              <a:solidFill>
                <a:schemeClr val="accent1">
                  <a:lumMod val="50000"/>
                </a:schemeClr>
              </a:solidFill>
            </a:rPr>
            <a:t>AUTOEVALUACION INICIAL.</a:t>
          </a:r>
        </a:p>
        <a:p>
          <a:r>
            <a:rPr lang="es-MX" sz="1800" dirty="0" smtClean="0">
              <a:solidFill>
                <a:schemeClr val="accent1">
                  <a:lumMod val="50000"/>
                </a:schemeClr>
              </a:solidFill>
            </a:rPr>
            <a:t>Realicen en colegiado el proceso de autoevaluación inicial del centro escolar.</a:t>
          </a:r>
          <a:endParaRPr lang="es-MX" sz="1800" dirty="0">
            <a:solidFill>
              <a:schemeClr val="accent1">
                <a:lumMod val="50000"/>
              </a:schemeClr>
            </a:solidFill>
          </a:endParaRPr>
        </a:p>
      </dgm:t>
    </dgm:pt>
    <dgm:pt modelId="{76FF208F-28C0-4D03-B595-1C81F15FDFE8}" type="parTrans" cxnId="{5B6294E9-3A4E-48D2-8487-1F7EE1594704}">
      <dgm:prSet/>
      <dgm:spPr/>
      <dgm:t>
        <a:bodyPr/>
        <a:lstStyle/>
        <a:p>
          <a:endParaRPr lang="es-MX">
            <a:solidFill>
              <a:schemeClr val="accent1">
                <a:lumMod val="50000"/>
              </a:schemeClr>
            </a:solidFill>
          </a:endParaRPr>
        </a:p>
      </dgm:t>
    </dgm:pt>
    <dgm:pt modelId="{AB8204AF-4A95-4FAC-9D85-5BC06F718911}" type="sibTrans" cxnId="{5B6294E9-3A4E-48D2-8487-1F7EE1594704}">
      <dgm:prSet/>
      <dgm:spPr/>
      <dgm:t>
        <a:bodyPr/>
        <a:lstStyle/>
        <a:p>
          <a:endParaRPr lang="es-MX">
            <a:solidFill>
              <a:schemeClr val="accent1">
                <a:lumMod val="50000"/>
              </a:schemeClr>
            </a:solidFill>
          </a:endParaRPr>
        </a:p>
      </dgm:t>
    </dgm:pt>
    <dgm:pt modelId="{2E540407-FD4A-4D5B-8176-DE28A5194C4E}" type="pres">
      <dgm:prSet presAssocID="{E32E55B2-7BF1-4C46-8A1F-53277FBD98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BC93A41-6A36-42AE-B188-0D92B06CA58A}" type="pres">
      <dgm:prSet presAssocID="{361743B2-8A1A-4690-98B6-376070C0D54A}" presName="comp" presStyleCnt="0"/>
      <dgm:spPr/>
    </dgm:pt>
    <dgm:pt modelId="{08193B9D-FDF3-4E8B-A43A-0924B895AB29}" type="pres">
      <dgm:prSet presAssocID="{361743B2-8A1A-4690-98B6-376070C0D54A}" presName="box" presStyleLbl="node1" presStyleIdx="0" presStyleCnt="4"/>
      <dgm:spPr/>
      <dgm:t>
        <a:bodyPr/>
        <a:lstStyle/>
        <a:p>
          <a:endParaRPr lang="es-MX"/>
        </a:p>
      </dgm:t>
    </dgm:pt>
    <dgm:pt modelId="{C8AB7172-1BA7-453F-8305-F9104495B8AF}" type="pres">
      <dgm:prSet presAssocID="{361743B2-8A1A-4690-98B6-376070C0D54A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06F45DE-0DB9-4641-B3FD-BF48B3A6396A}" type="pres">
      <dgm:prSet presAssocID="{361743B2-8A1A-4690-98B6-376070C0D54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859F70-D850-4A7A-8C78-44F40DBAF2B1}" type="pres">
      <dgm:prSet presAssocID="{AB8204AF-4A95-4FAC-9D85-5BC06F718911}" presName="spacer" presStyleCnt="0"/>
      <dgm:spPr/>
    </dgm:pt>
    <dgm:pt modelId="{872C9B78-922C-450B-A98C-D640E27CDD90}" type="pres">
      <dgm:prSet presAssocID="{A8C12278-D3FA-417D-8EDE-E750CAB1C8B0}" presName="comp" presStyleCnt="0"/>
      <dgm:spPr/>
    </dgm:pt>
    <dgm:pt modelId="{03EFA413-B2E9-4F4B-AB23-C917B348C352}" type="pres">
      <dgm:prSet presAssocID="{A8C12278-D3FA-417D-8EDE-E750CAB1C8B0}" presName="box" presStyleLbl="node1" presStyleIdx="1" presStyleCnt="4"/>
      <dgm:spPr/>
      <dgm:t>
        <a:bodyPr/>
        <a:lstStyle/>
        <a:p>
          <a:endParaRPr lang="es-MX"/>
        </a:p>
      </dgm:t>
    </dgm:pt>
    <dgm:pt modelId="{F53A853C-5C92-44D6-ADED-7533A7C201B9}" type="pres">
      <dgm:prSet presAssocID="{A8C12278-D3FA-417D-8EDE-E750CAB1C8B0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E773A70-D344-44E0-B094-A21D664863C1}" type="pres">
      <dgm:prSet presAssocID="{A8C12278-D3FA-417D-8EDE-E750CAB1C8B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A488BA-9CEC-4E75-944B-75052662010C}" type="pres">
      <dgm:prSet presAssocID="{68D44655-2F9E-47A2-A6B8-1CD3FB7DBB2B}" presName="spacer" presStyleCnt="0"/>
      <dgm:spPr/>
    </dgm:pt>
    <dgm:pt modelId="{016623E0-8837-4376-90CA-B7FD5BE68188}" type="pres">
      <dgm:prSet presAssocID="{0D648050-F8BE-4D02-9CFE-6CF7A04B6945}" presName="comp" presStyleCnt="0"/>
      <dgm:spPr/>
    </dgm:pt>
    <dgm:pt modelId="{2C8647B1-62B6-4D14-8DE0-E311FE21D08E}" type="pres">
      <dgm:prSet presAssocID="{0D648050-F8BE-4D02-9CFE-6CF7A04B6945}" presName="box" presStyleLbl="node1" presStyleIdx="2" presStyleCnt="4"/>
      <dgm:spPr/>
      <dgm:t>
        <a:bodyPr/>
        <a:lstStyle/>
        <a:p>
          <a:endParaRPr lang="es-MX"/>
        </a:p>
      </dgm:t>
    </dgm:pt>
    <dgm:pt modelId="{995FE12E-1FCF-42FD-896A-52AD6D46F5AA}" type="pres">
      <dgm:prSet presAssocID="{0D648050-F8BE-4D02-9CFE-6CF7A04B6945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B34A351-14AD-4DBB-8539-E675B16DC501}" type="pres">
      <dgm:prSet presAssocID="{0D648050-F8BE-4D02-9CFE-6CF7A04B694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B747FA-CF5B-40DC-A4BB-A3C9C0A33E7D}" type="pres">
      <dgm:prSet presAssocID="{E5F8ADF9-7A68-4344-A49B-67CE78094B94}" presName="spacer" presStyleCnt="0"/>
      <dgm:spPr/>
    </dgm:pt>
    <dgm:pt modelId="{6B051600-DF82-4BB1-B708-E903A60F44BC}" type="pres">
      <dgm:prSet presAssocID="{B34A6946-C6D6-4669-A6AE-3BA9ECB4FDC6}" presName="comp" presStyleCnt="0"/>
      <dgm:spPr/>
    </dgm:pt>
    <dgm:pt modelId="{9EEAE7D4-A279-4D0D-8A21-D29A652408D2}" type="pres">
      <dgm:prSet presAssocID="{B34A6946-C6D6-4669-A6AE-3BA9ECB4FDC6}" presName="box" presStyleLbl="node1" presStyleIdx="3" presStyleCnt="4"/>
      <dgm:spPr/>
      <dgm:t>
        <a:bodyPr/>
        <a:lstStyle/>
        <a:p>
          <a:endParaRPr lang="es-MX"/>
        </a:p>
      </dgm:t>
    </dgm:pt>
    <dgm:pt modelId="{ED88AB70-6F08-43E1-B70F-54DD6260FCB2}" type="pres">
      <dgm:prSet presAssocID="{B34A6946-C6D6-4669-A6AE-3BA9ECB4FDC6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5CFA2E2-B8C5-4526-BD10-9AA9A3D0D8E6}" type="pres">
      <dgm:prSet presAssocID="{B34A6946-C6D6-4669-A6AE-3BA9ECB4FDC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4DFCB6E-336B-4578-8BAF-90F31ECF3A0C}" srcId="{E32E55B2-7BF1-4C46-8A1F-53277FBD98B5}" destId="{0D648050-F8BE-4D02-9CFE-6CF7A04B6945}" srcOrd="2" destOrd="0" parTransId="{47956B66-AD50-44D3-8080-41F77F50FE2C}" sibTransId="{E5F8ADF9-7A68-4344-A49B-67CE78094B94}"/>
    <dgm:cxn modelId="{EA33381F-871D-4F73-9C20-21CD58DFE55D}" type="presOf" srcId="{B34A6946-C6D6-4669-A6AE-3BA9ECB4FDC6}" destId="{F5CFA2E2-B8C5-4526-BD10-9AA9A3D0D8E6}" srcOrd="1" destOrd="0" presId="urn:microsoft.com/office/officeart/2005/8/layout/vList4"/>
    <dgm:cxn modelId="{C941A006-266C-4AF8-A3F8-B934999E6EB5}" type="presOf" srcId="{361743B2-8A1A-4690-98B6-376070C0D54A}" destId="{08193B9D-FDF3-4E8B-A43A-0924B895AB29}" srcOrd="0" destOrd="0" presId="urn:microsoft.com/office/officeart/2005/8/layout/vList4"/>
    <dgm:cxn modelId="{0E3A4511-E2C4-431F-BCA6-C8C35E2594C3}" srcId="{E32E55B2-7BF1-4C46-8A1F-53277FBD98B5}" destId="{B34A6946-C6D6-4669-A6AE-3BA9ECB4FDC6}" srcOrd="3" destOrd="0" parTransId="{31F9517C-1039-49CA-BA48-165BDD7CE724}" sibTransId="{24F2F606-391C-475A-9330-D7949956E3BC}"/>
    <dgm:cxn modelId="{1BB31FE6-6540-4301-8795-F9C4B3121AD0}" srcId="{A8C12278-D3FA-417D-8EDE-E750CAB1C8B0}" destId="{CDDEE02F-794B-40BF-AF8B-CEF747DA9DC2}" srcOrd="0" destOrd="0" parTransId="{6830EA14-CEAB-496E-82E0-E858EB099963}" sibTransId="{C8B90B81-8828-4C5B-A5EA-C9F875C108F4}"/>
    <dgm:cxn modelId="{5B6294E9-3A4E-48D2-8487-1F7EE1594704}" srcId="{E32E55B2-7BF1-4C46-8A1F-53277FBD98B5}" destId="{361743B2-8A1A-4690-98B6-376070C0D54A}" srcOrd="0" destOrd="0" parTransId="{76FF208F-28C0-4D03-B595-1C81F15FDFE8}" sibTransId="{AB8204AF-4A95-4FAC-9D85-5BC06F718911}"/>
    <dgm:cxn modelId="{DAA5FB42-F31A-42F7-BE7C-CAC7BFFB6E22}" type="presOf" srcId="{AFC6B942-7E26-4828-A6F2-F9542B53A8FF}" destId="{5B34A351-14AD-4DBB-8539-E675B16DC501}" srcOrd="1" destOrd="1" presId="urn:microsoft.com/office/officeart/2005/8/layout/vList4"/>
    <dgm:cxn modelId="{D75BA189-955E-4C8D-887F-5AD2D5680EE4}" type="presOf" srcId="{A8C12278-D3FA-417D-8EDE-E750CAB1C8B0}" destId="{03EFA413-B2E9-4F4B-AB23-C917B348C352}" srcOrd="0" destOrd="0" presId="urn:microsoft.com/office/officeart/2005/8/layout/vList4"/>
    <dgm:cxn modelId="{4767A186-4B20-44FD-8569-CFF040A34497}" type="presOf" srcId="{AFC6B942-7E26-4828-A6F2-F9542B53A8FF}" destId="{2C8647B1-62B6-4D14-8DE0-E311FE21D08E}" srcOrd="0" destOrd="1" presId="urn:microsoft.com/office/officeart/2005/8/layout/vList4"/>
    <dgm:cxn modelId="{A6587918-1A01-42E5-A372-281260A98D5E}" type="presOf" srcId="{B34A6946-C6D6-4669-A6AE-3BA9ECB4FDC6}" destId="{9EEAE7D4-A279-4D0D-8A21-D29A652408D2}" srcOrd="0" destOrd="0" presId="urn:microsoft.com/office/officeart/2005/8/layout/vList4"/>
    <dgm:cxn modelId="{7C1DD65A-9070-4F1C-9482-119FF38704AD}" type="presOf" srcId="{A8C12278-D3FA-417D-8EDE-E750CAB1C8B0}" destId="{7E773A70-D344-44E0-B094-A21D664863C1}" srcOrd="1" destOrd="0" presId="urn:microsoft.com/office/officeart/2005/8/layout/vList4"/>
    <dgm:cxn modelId="{5A2983DF-5F33-40B0-8F93-66505BEAE8DD}" type="presOf" srcId="{C3F43B30-2EC9-4EE5-A760-452CD52420FF}" destId="{F5CFA2E2-B8C5-4526-BD10-9AA9A3D0D8E6}" srcOrd="1" destOrd="1" presId="urn:microsoft.com/office/officeart/2005/8/layout/vList4"/>
    <dgm:cxn modelId="{22F1857C-3A28-453F-8463-6022E906A773}" srcId="{0D648050-F8BE-4D02-9CFE-6CF7A04B6945}" destId="{AFC6B942-7E26-4828-A6F2-F9542B53A8FF}" srcOrd="0" destOrd="0" parTransId="{B9E1C9D5-414F-436A-BAEA-E13155AB38C4}" sibTransId="{9D6263D8-DFB6-4ECF-B2A5-FBCE0D238B01}"/>
    <dgm:cxn modelId="{6326A273-9022-4674-BBC0-90FCD61CF1FC}" type="presOf" srcId="{E32E55B2-7BF1-4C46-8A1F-53277FBD98B5}" destId="{2E540407-FD4A-4D5B-8176-DE28A5194C4E}" srcOrd="0" destOrd="0" presId="urn:microsoft.com/office/officeart/2005/8/layout/vList4"/>
    <dgm:cxn modelId="{17BCADA3-4E43-4869-A9B1-2DB05DF53615}" type="presOf" srcId="{CDDEE02F-794B-40BF-AF8B-CEF747DA9DC2}" destId="{03EFA413-B2E9-4F4B-AB23-C917B348C352}" srcOrd="0" destOrd="1" presId="urn:microsoft.com/office/officeart/2005/8/layout/vList4"/>
    <dgm:cxn modelId="{E5258261-0D30-46CB-922A-58A811523FA7}" type="presOf" srcId="{361743B2-8A1A-4690-98B6-376070C0D54A}" destId="{E06F45DE-0DB9-4641-B3FD-BF48B3A6396A}" srcOrd="1" destOrd="0" presId="urn:microsoft.com/office/officeart/2005/8/layout/vList4"/>
    <dgm:cxn modelId="{CF246686-9C30-42D0-ADA8-245B50B58E6D}" type="presOf" srcId="{C3F43B30-2EC9-4EE5-A760-452CD52420FF}" destId="{9EEAE7D4-A279-4D0D-8A21-D29A652408D2}" srcOrd="0" destOrd="1" presId="urn:microsoft.com/office/officeart/2005/8/layout/vList4"/>
    <dgm:cxn modelId="{B4C28EE9-8AE3-464A-9AA6-FF4479400440}" type="presOf" srcId="{0D648050-F8BE-4D02-9CFE-6CF7A04B6945}" destId="{5B34A351-14AD-4DBB-8539-E675B16DC501}" srcOrd="1" destOrd="0" presId="urn:microsoft.com/office/officeart/2005/8/layout/vList4"/>
    <dgm:cxn modelId="{6C83987D-D2FE-42B4-9CC9-1759593D302E}" type="presOf" srcId="{0D648050-F8BE-4D02-9CFE-6CF7A04B6945}" destId="{2C8647B1-62B6-4D14-8DE0-E311FE21D08E}" srcOrd="0" destOrd="0" presId="urn:microsoft.com/office/officeart/2005/8/layout/vList4"/>
    <dgm:cxn modelId="{B276B351-017A-4CBB-B610-E12142FAB51A}" srcId="{B34A6946-C6D6-4669-A6AE-3BA9ECB4FDC6}" destId="{C3F43B30-2EC9-4EE5-A760-452CD52420FF}" srcOrd="0" destOrd="0" parTransId="{B949BCB8-4032-4A7C-8341-8F82F3D7215F}" sibTransId="{C4D60EB9-87CD-4222-BA81-762C2C13681B}"/>
    <dgm:cxn modelId="{D8DAC94D-0D5F-4A83-A3DB-57FBC53CC65E}" srcId="{E32E55B2-7BF1-4C46-8A1F-53277FBD98B5}" destId="{A8C12278-D3FA-417D-8EDE-E750CAB1C8B0}" srcOrd="1" destOrd="0" parTransId="{87A8395E-81DF-4D43-9A65-735E4777E3B0}" sibTransId="{68D44655-2F9E-47A2-A6B8-1CD3FB7DBB2B}"/>
    <dgm:cxn modelId="{5DB90465-0963-4DDC-AA1D-039B5C191669}" type="presOf" srcId="{CDDEE02F-794B-40BF-AF8B-CEF747DA9DC2}" destId="{7E773A70-D344-44E0-B094-A21D664863C1}" srcOrd="1" destOrd="1" presId="urn:microsoft.com/office/officeart/2005/8/layout/vList4"/>
    <dgm:cxn modelId="{4234F5A9-BBF6-4918-9C04-9CE9F5887AC9}" type="presParOf" srcId="{2E540407-FD4A-4D5B-8176-DE28A5194C4E}" destId="{2BC93A41-6A36-42AE-B188-0D92B06CA58A}" srcOrd="0" destOrd="0" presId="urn:microsoft.com/office/officeart/2005/8/layout/vList4"/>
    <dgm:cxn modelId="{040C605D-E973-4E96-81E2-FE2A62FA8307}" type="presParOf" srcId="{2BC93A41-6A36-42AE-B188-0D92B06CA58A}" destId="{08193B9D-FDF3-4E8B-A43A-0924B895AB29}" srcOrd="0" destOrd="0" presId="urn:microsoft.com/office/officeart/2005/8/layout/vList4"/>
    <dgm:cxn modelId="{983FA821-9E33-428B-8ABE-0D169DC86EF7}" type="presParOf" srcId="{2BC93A41-6A36-42AE-B188-0D92B06CA58A}" destId="{C8AB7172-1BA7-453F-8305-F9104495B8AF}" srcOrd="1" destOrd="0" presId="urn:microsoft.com/office/officeart/2005/8/layout/vList4"/>
    <dgm:cxn modelId="{69B0DA7C-5562-4555-A7CD-BEC79A5B93E5}" type="presParOf" srcId="{2BC93A41-6A36-42AE-B188-0D92B06CA58A}" destId="{E06F45DE-0DB9-4641-B3FD-BF48B3A6396A}" srcOrd="2" destOrd="0" presId="urn:microsoft.com/office/officeart/2005/8/layout/vList4"/>
    <dgm:cxn modelId="{C36F365F-978B-4DAB-BD16-79F9BA5C8B14}" type="presParOf" srcId="{2E540407-FD4A-4D5B-8176-DE28A5194C4E}" destId="{38859F70-D850-4A7A-8C78-44F40DBAF2B1}" srcOrd="1" destOrd="0" presId="urn:microsoft.com/office/officeart/2005/8/layout/vList4"/>
    <dgm:cxn modelId="{8AD0282F-429B-4E1A-88F6-26D14948E235}" type="presParOf" srcId="{2E540407-FD4A-4D5B-8176-DE28A5194C4E}" destId="{872C9B78-922C-450B-A98C-D640E27CDD90}" srcOrd="2" destOrd="0" presId="urn:microsoft.com/office/officeart/2005/8/layout/vList4"/>
    <dgm:cxn modelId="{DCE8E3AB-3BAE-48CA-B056-9157B433F918}" type="presParOf" srcId="{872C9B78-922C-450B-A98C-D640E27CDD90}" destId="{03EFA413-B2E9-4F4B-AB23-C917B348C352}" srcOrd="0" destOrd="0" presId="urn:microsoft.com/office/officeart/2005/8/layout/vList4"/>
    <dgm:cxn modelId="{9BC8ECF1-CDEC-4A73-A38A-531CDE2ACA20}" type="presParOf" srcId="{872C9B78-922C-450B-A98C-D640E27CDD90}" destId="{F53A853C-5C92-44D6-ADED-7533A7C201B9}" srcOrd="1" destOrd="0" presId="urn:microsoft.com/office/officeart/2005/8/layout/vList4"/>
    <dgm:cxn modelId="{BAE79315-CBEE-4CFE-B028-BF5B2045669A}" type="presParOf" srcId="{872C9B78-922C-450B-A98C-D640E27CDD90}" destId="{7E773A70-D344-44E0-B094-A21D664863C1}" srcOrd="2" destOrd="0" presId="urn:microsoft.com/office/officeart/2005/8/layout/vList4"/>
    <dgm:cxn modelId="{63F200C8-2947-413D-9471-242E56AF1E61}" type="presParOf" srcId="{2E540407-FD4A-4D5B-8176-DE28A5194C4E}" destId="{32A488BA-9CEC-4E75-944B-75052662010C}" srcOrd="3" destOrd="0" presId="urn:microsoft.com/office/officeart/2005/8/layout/vList4"/>
    <dgm:cxn modelId="{62F596B1-DD52-47B0-8F06-5B8072A759D4}" type="presParOf" srcId="{2E540407-FD4A-4D5B-8176-DE28A5194C4E}" destId="{016623E0-8837-4376-90CA-B7FD5BE68188}" srcOrd="4" destOrd="0" presId="urn:microsoft.com/office/officeart/2005/8/layout/vList4"/>
    <dgm:cxn modelId="{C0874F06-37BE-4188-91D5-03B2EF4D7E88}" type="presParOf" srcId="{016623E0-8837-4376-90CA-B7FD5BE68188}" destId="{2C8647B1-62B6-4D14-8DE0-E311FE21D08E}" srcOrd="0" destOrd="0" presId="urn:microsoft.com/office/officeart/2005/8/layout/vList4"/>
    <dgm:cxn modelId="{A33A6C47-BBF3-4804-8859-37827020EC60}" type="presParOf" srcId="{016623E0-8837-4376-90CA-B7FD5BE68188}" destId="{995FE12E-1FCF-42FD-896A-52AD6D46F5AA}" srcOrd="1" destOrd="0" presId="urn:microsoft.com/office/officeart/2005/8/layout/vList4"/>
    <dgm:cxn modelId="{5CFDF418-BD43-4DD7-8171-CF96FE77AB61}" type="presParOf" srcId="{016623E0-8837-4376-90CA-B7FD5BE68188}" destId="{5B34A351-14AD-4DBB-8539-E675B16DC501}" srcOrd="2" destOrd="0" presId="urn:microsoft.com/office/officeart/2005/8/layout/vList4"/>
    <dgm:cxn modelId="{37207492-750E-460C-A9E5-018C9D5BD14F}" type="presParOf" srcId="{2E540407-FD4A-4D5B-8176-DE28A5194C4E}" destId="{4BB747FA-CF5B-40DC-A4BB-A3C9C0A33E7D}" srcOrd="5" destOrd="0" presId="urn:microsoft.com/office/officeart/2005/8/layout/vList4"/>
    <dgm:cxn modelId="{09173B22-9D3A-4EAF-825B-14854C50EFBC}" type="presParOf" srcId="{2E540407-FD4A-4D5B-8176-DE28A5194C4E}" destId="{6B051600-DF82-4BB1-B708-E903A60F44BC}" srcOrd="6" destOrd="0" presId="urn:microsoft.com/office/officeart/2005/8/layout/vList4"/>
    <dgm:cxn modelId="{6999A9E1-FA5F-4E1F-9227-AAA0BE8D7B82}" type="presParOf" srcId="{6B051600-DF82-4BB1-B708-E903A60F44BC}" destId="{9EEAE7D4-A279-4D0D-8A21-D29A652408D2}" srcOrd="0" destOrd="0" presId="urn:microsoft.com/office/officeart/2005/8/layout/vList4"/>
    <dgm:cxn modelId="{E99EE3DE-FDB1-47AD-A002-1E63A6F63CF4}" type="presParOf" srcId="{6B051600-DF82-4BB1-B708-E903A60F44BC}" destId="{ED88AB70-6F08-43E1-B70F-54DD6260FCB2}" srcOrd="1" destOrd="0" presId="urn:microsoft.com/office/officeart/2005/8/layout/vList4"/>
    <dgm:cxn modelId="{188325A4-0017-45F8-A9BA-116806ABA4C1}" type="presParOf" srcId="{6B051600-DF82-4BB1-B708-E903A60F44BC}" destId="{F5CFA2E2-B8C5-4526-BD10-9AA9A3D0D8E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BE1814-1E59-450E-8D60-A404E91A5F5D}" type="doc">
      <dgm:prSet loTypeId="urn:microsoft.com/office/officeart/2005/8/layout/vList6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D5D92217-8473-4332-9CE3-6FCEB53B47D4}">
      <dgm:prSet phldrT="[Texto]"/>
      <dgm:spPr/>
      <dgm:t>
        <a:bodyPr/>
        <a:lstStyle/>
        <a:p>
          <a:r>
            <a:rPr lang="es-MX" dirty="0" smtClean="0"/>
            <a:t>Pedagógica Curricular</a:t>
          </a:r>
          <a:endParaRPr lang="es-MX" dirty="0"/>
        </a:p>
      </dgm:t>
    </dgm:pt>
    <dgm:pt modelId="{1CB480EA-1BA2-42EA-AEE6-E6A8BBD47496}" type="parTrans" cxnId="{952FC3AD-22D2-47AE-A370-4777A8D88C3A}">
      <dgm:prSet/>
      <dgm:spPr/>
      <dgm:t>
        <a:bodyPr/>
        <a:lstStyle/>
        <a:p>
          <a:endParaRPr lang="es-MX"/>
        </a:p>
      </dgm:t>
    </dgm:pt>
    <dgm:pt modelId="{8EB61302-0E7B-401B-BAA8-D20EFC70FF66}" type="sibTrans" cxnId="{952FC3AD-22D2-47AE-A370-4777A8D88C3A}">
      <dgm:prSet/>
      <dgm:spPr/>
      <dgm:t>
        <a:bodyPr/>
        <a:lstStyle/>
        <a:p>
          <a:endParaRPr lang="es-MX"/>
        </a:p>
      </dgm:t>
    </dgm:pt>
    <dgm:pt modelId="{6003D2C1-94FE-477C-AF98-3E2B2DF11E12}">
      <dgm:prSet phldrT="[Texto]" custT="1"/>
      <dgm:spPr/>
      <dgm:t>
        <a:bodyPr/>
        <a:lstStyle/>
        <a:p>
          <a:r>
            <a:rPr lang="es-MX" sz="1600" b="1" dirty="0" smtClean="0"/>
            <a:t>Aprendizaje:</a:t>
          </a:r>
          <a:endParaRPr lang="es-MX" sz="1600" b="1" dirty="0"/>
        </a:p>
      </dgm:t>
    </dgm:pt>
    <dgm:pt modelId="{FBAB23BA-EE82-4D64-A6C7-665736C500F3}" type="parTrans" cxnId="{3FEA4716-451D-43A6-AF42-5CB53B53F340}">
      <dgm:prSet/>
      <dgm:spPr/>
      <dgm:t>
        <a:bodyPr/>
        <a:lstStyle/>
        <a:p>
          <a:endParaRPr lang="es-MX"/>
        </a:p>
      </dgm:t>
    </dgm:pt>
    <dgm:pt modelId="{B5E1E0C4-9086-4402-83E5-1E028CCDD8FB}" type="sibTrans" cxnId="{3FEA4716-451D-43A6-AF42-5CB53B53F340}">
      <dgm:prSet/>
      <dgm:spPr/>
      <dgm:t>
        <a:bodyPr/>
        <a:lstStyle/>
        <a:p>
          <a:endParaRPr lang="es-MX"/>
        </a:p>
      </dgm:t>
    </dgm:pt>
    <dgm:pt modelId="{390E32D3-B086-4026-9E2F-6C868C7EBC6E}">
      <dgm:prSet phldrT="[Texto]" custT="1"/>
      <dgm:spPr/>
      <dgm:t>
        <a:bodyPr/>
        <a:lstStyle/>
        <a:p>
          <a:r>
            <a:rPr lang="es-MX" sz="1600" b="1" dirty="0" smtClean="0"/>
            <a:t>Enseñanza:</a:t>
          </a:r>
          <a:endParaRPr lang="es-MX" sz="1600" b="1" dirty="0"/>
        </a:p>
      </dgm:t>
    </dgm:pt>
    <dgm:pt modelId="{DD905C09-8FD6-44B8-BDB0-C3CA7A3D9F7B}" type="parTrans" cxnId="{D95EB4E4-24B1-4D20-A049-AF8FB927993A}">
      <dgm:prSet/>
      <dgm:spPr/>
      <dgm:t>
        <a:bodyPr/>
        <a:lstStyle/>
        <a:p>
          <a:endParaRPr lang="es-MX"/>
        </a:p>
      </dgm:t>
    </dgm:pt>
    <dgm:pt modelId="{D6CC8062-18DF-4FF7-A5C8-D53FB7781515}" type="sibTrans" cxnId="{D95EB4E4-24B1-4D20-A049-AF8FB927993A}">
      <dgm:prSet/>
      <dgm:spPr/>
      <dgm:t>
        <a:bodyPr/>
        <a:lstStyle/>
        <a:p>
          <a:endParaRPr lang="es-MX"/>
        </a:p>
      </dgm:t>
    </dgm:pt>
    <dgm:pt modelId="{6DFF038C-C5D1-4171-9E14-B972E3221F33}">
      <dgm:prSet phldrT="[Texto]"/>
      <dgm:spPr/>
      <dgm:t>
        <a:bodyPr/>
        <a:lstStyle/>
        <a:p>
          <a:r>
            <a:rPr lang="es-MX" dirty="0" smtClean="0"/>
            <a:t>De Participación Social</a:t>
          </a:r>
          <a:endParaRPr lang="es-MX" dirty="0"/>
        </a:p>
      </dgm:t>
    </dgm:pt>
    <dgm:pt modelId="{D5512281-4929-47E0-A0B0-24EE9F5D6022}" type="parTrans" cxnId="{24B650B9-7FCF-4A3F-B751-440306ED6F14}">
      <dgm:prSet/>
      <dgm:spPr/>
      <dgm:t>
        <a:bodyPr/>
        <a:lstStyle/>
        <a:p>
          <a:endParaRPr lang="es-MX"/>
        </a:p>
      </dgm:t>
    </dgm:pt>
    <dgm:pt modelId="{27831BB9-1DD9-4F22-988C-824DA151FC5F}" type="sibTrans" cxnId="{24B650B9-7FCF-4A3F-B751-440306ED6F14}">
      <dgm:prSet/>
      <dgm:spPr/>
      <dgm:t>
        <a:bodyPr/>
        <a:lstStyle/>
        <a:p>
          <a:endParaRPr lang="es-MX"/>
        </a:p>
      </dgm:t>
    </dgm:pt>
    <dgm:pt modelId="{2C9CCC6A-35FD-4137-9DA7-A1ED7CCF1F31}">
      <dgm:prSet phldrT="[Texto]"/>
      <dgm:spPr/>
      <dgm:t>
        <a:bodyPr/>
        <a:lstStyle/>
        <a:p>
          <a:r>
            <a:rPr lang="es-MX" dirty="0" smtClean="0"/>
            <a:t>Vinculación escuela-comunidad.</a:t>
          </a:r>
          <a:endParaRPr lang="es-MX" dirty="0"/>
        </a:p>
      </dgm:t>
    </dgm:pt>
    <dgm:pt modelId="{6543755C-9D90-426D-BBD7-10306B4E9B54}" type="parTrans" cxnId="{BD83EC3F-113C-46C4-86F3-3289217EDF01}">
      <dgm:prSet/>
      <dgm:spPr/>
      <dgm:t>
        <a:bodyPr/>
        <a:lstStyle/>
        <a:p>
          <a:endParaRPr lang="es-MX"/>
        </a:p>
      </dgm:t>
    </dgm:pt>
    <dgm:pt modelId="{532506C6-07E5-4FAA-8F42-E2420EAAA784}" type="sibTrans" cxnId="{BD83EC3F-113C-46C4-86F3-3289217EDF01}">
      <dgm:prSet/>
      <dgm:spPr/>
      <dgm:t>
        <a:bodyPr/>
        <a:lstStyle/>
        <a:p>
          <a:endParaRPr lang="es-MX"/>
        </a:p>
      </dgm:t>
    </dgm:pt>
    <dgm:pt modelId="{2AD280A0-AEF7-4729-8693-A446EE610CB0}">
      <dgm:prSet phldrT="[Texto]"/>
      <dgm:spPr/>
      <dgm:t>
        <a:bodyPr/>
        <a:lstStyle/>
        <a:p>
          <a:r>
            <a:rPr lang="es-MX" dirty="0" smtClean="0"/>
            <a:t>Opiniones de la comunidad educativa.</a:t>
          </a:r>
          <a:endParaRPr lang="es-MX" dirty="0"/>
        </a:p>
      </dgm:t>
    </dgm:pt>
    <dgm:pt modelId="{8C11FB45-FF55-4B6B-9E44-EAECAE0FBD25}" type="parTrans" cxnId="{A543F575-A0BC-4496-860E-C6F89B706E7E}">
      <dgm:prSet/>
      <dgm:spPr/>
      <dgm:t>
        <a:bodyPr/>
        <a:lstStyle/>
        <a:p>
          <a:endParaRPr lang="es-MX"/>
        </a:p>
      </dgm:t>
    </dgm:pt>
    <dgm:pt modelId="{E1690271-746B-4088-8B16-347694ED1804}" type="sibTrans" cxnId="{A543F575-A0BC-4496-860E-C6F89B706E7E}">
      <dgm:prSet/>
      <dgm:spPr/>
      <dgm:t>
        <a:bodyPr/>
        <a:lstStyle/>
        <a:p>
          <a:endParaRPr lang="es-MX"/>
        </a:p>
      </dgm:t>
    </dgm:pt>
    <dgm:pt modelId="{F02ED84D-EE4D-48FB-8FF4-21684F10F6D2}">
      <dgm:prSet/>
      <dgm:spPr/>
      <dgm:t>
        <a:bodyPr/>
        <a:lstStyle/>
        <a:p>
          <a:r>
            <a:rPr lang="es-MX" dirty="0" smtClean="0"/>
            <a:t>Organizativa</a:t>
          </a:r>
          <a:endParaRPr lang="es-MX" dirty="0"/>
        </a:p>
      </dgm:t>
    </dgm:pt>
    <dgm:pt modelId="{E2D7B4D1-9DD9-47FF-97EE-D8567B74903B}" type="parTrans" cxnId="{A135A3D6-F6A5-4F59-B05C-2B47198D1E7E}">
      <dgm:prSet/>
      <dgm:spPr/>
      <dgm:t>
        <a:bodyPr/>
        <a:lstStyle/>
        <a:p>
          <a:endParaRPr lang="es-MX"/>
        </a:p>
      </dgm:t>
    </dgm:pt>
    <dgm:pt modelId="{F672E05C-2059-460D-8FC4-B2CFEEC8091F}" type="sibTrans" cxnId="{A135A3D6-F6A5-4F59-B05C-2B47198D1E7E}">
      <dgm:prSet/>
      <dgm:spPr/>
      <dgm:t>
        <a:bodyPr/>
        <a:lstStyle/>
        <a:p>
          <a:endParaRPr lang="es-MX"/>
        </a:p>
      </dgm:t>
    </dgm:pt>
    <dgm:pt modelId="{70609F1C-96E5-4520-9203-6F8FF61A2D9D}">
      <dgm:prSet/>
      <dgm:spPr/>
      <dgm:t>
        <a:bodyPr/>
        <a:lstStyle/>
        <a:p>
          <a:r>
            <a:rPr lang="es-MX" dirty="0" smtClean="0"/>
            <a:t>Administrativa</a:t>
          </a:r>
          <a:endParaRPr lang="es-MX" dirty="0"/>
        </a:p>
      </dgm:t>
    </dgm:pt>
    <dgm:pt modelId="{9257BCBC-ED66-46EC-870C-63E701AC1984}" type="parTrans" cxnId="{F3588613-0C71-40CB-A97D-46FEE40AD63D}">
      <dgm:prSet/>
      <dgm:spPr/>
      <dgm:t>
        <a:bodyPr/>
        <a:lstStyle/>
        <a:p>
          <a:endParaRPr lang="es-MX"/>
        </a:p>
      </dgm:t>
    </dgm:pt>
    <dgm:pt modelId="{1CA7C14E-9E1F-41D2-B84E-C433182EA7D9}" type="sibTrans" cxnId="{F3588613-0C71-40CB-A97D-46FEE40AD63D}">
      <dgm:prSet/>
      <dgm:spPr/>
      <dgm:t>
        <a:bodyPr/>
        <a:lstStyle/>
        <a:p>
          <a:endParaRPr lang="es-MX"/>
        </a:p>
      </dgm:t>
    </dgm:pt>
    <dgm:pt modelId="{3036A559-559F-4EB6-B9E8-9E5B822A0D97}">
      <dgm:prSet phldrT="[Texto]" custT="1"/>
      <dgm:spPr/>
      <dgm:t>
        <a:bodyPr/>
        <a:lstStyle/>
        <a:p>
          <a:r>
            <a:rPr lang="es-MX" sz="1600" dirty="0" smtClean="0"/>
            <a:t>-Estilos de Aprendizaje</a:t>
          </a:r>
          <a:endParaRPr lang="es-MX" sz="1600" dirty="0"/>
        </a:p>
      </dgm:t>
    </dgm:pt>
    <dgm:pt modelId="{9BBB503B-2433-4A27-A966-748521534004}" type="parTrans" cxnId="{FFDBF4A0-1B5A-4D65-A647-3C38583F2D5B}">
      <dgm:prSet/>
      <dgm:spPr/>
      <dgm:t>
        <a:bodyPr/>
        <a:lstStyle/>
        <a:p>
          <a:endParaRPr lang="es-MX"/>
        </a:p>
      </dgm:t>
    </dgm:pt>
    <dgm:pt modelId="{E9CDACAB-C4A5-40F6-A538-AB19BC93B350}" type="sibTrans" cxnId="{FFDBF4A0-1B5A-4D65-A647-3C38583F2D5B}">
      <dgm:prSet/>
      <dgm:spPr/>
      <dgm:t>
        <a:bodyPr/>
        <a:lstStyle/>
        <a:p>
          <a:endParaRPr lang="es-MX"/>
        </a:p>
      </dgm:t>
    </dgm:pt>
    <dgm:pt modelId="{17D01B70-C1B8-4EB3-8D22-27901CACD014}">
      <dgm:prSet phldrT="[Texto]" custT="1"/>
      <dgm:spPr/>
      <dgm:t>
        <a:bodyPr/>
        <a:lstStyle/>
        <a:p>
          <a:r>
            <a:rPr lang="es-MX" sz="1600" dirty="0" smtClean="0"/>
            <a:t>-Planeación-Evaluación-Clima del Aula-Tiempo-Materiales Didácticos.</a:t>
          </a:r>
          <a:endParaRPr lang="es-MX" sz="1600" dirty="0"/>
        </a:p>
      </dgm:t>
    </dgm:pt>
    <dgm:pt modelId="{2A227E31-757E-41A0-BD61-D95ED1153EFF}" type="parTrans" cxnId="{2E787709-2FB3-4206-B2A4-AF63ED9C9C05}">
      <dgm:prSet/>
      <dgm:spPr/>
      <dgm:t>
        <a:bodyPr/>
        <a:lstStyle/>
        <a:p>
          <a:endParaRPr lang="es-MX"/>
        </a:p>
      </dgm:t>
    </dgm:pt>
    <dgm:pt modelId="{5D93645B-DCFE-45EE-92C2-01BD1B53371D}" type="sibTrans" cxnId="{2E787709-2FB3-4206-B2A4-AF63ED9C9C05}">
      <dgm:prSet/>
      <dgm:spPr/>
      <dgm:t>
        <a:bodyPr/>
        <a:lstStyle/>
        <a:p>
          <a:endParaRPr lang="es-MX"/>
        </a:p>
      </dgm:t>
    </dgm:pt>
    <dgm:pt modelId="{BAB555F6-1FBE-43F3-956F-039E4BBCEEC5}">
      <dgm:prSet custT="1"/>
      <dgm:spPr/>
      <dgm:t>
        <a:bodyPr/>
        <a:lstStyle/>
        <a:p>
          <a:r>
            <a:rPr lang="es-MX" sz="1600" dirty="0" smtClean="0"/>
            <a:t>Organización escolar-Clima organizacional-Actitud profesional-Liderazgo-Asignación de responsabilidades-Reuniones de Consejo Técnico-Vinculación con el CEPS y APF.</a:t>
          </a:r>
          <a:endParaRPr lang="es-MX" sz="1600" dirty="0"/>
        </a:p>
      </dgm:t>
    </dgm:pt>
    <dgm:pt modelId="{7E576DB9-7599-4484-9E0D-51B53149295C}" type="parTrans" cxnId="{2563A871-428A-4217-819D-2B7877B7B9E2}">
      <dgm:prSet/>
      <dgm:spPr/>
      <dgm:t>
        <a:bodyPr/>
        <a:lstStyle/>
        <a:p>
          <a:endParaRPr lang="es-MX"/>
        </a:p>
      </dgm:t>
    </dgm:pt>
    <dgm:pt modelId="{445C11F9-B5E8-43E1-BAD3-7783D243A02A}" type="sibTrans" cxnId="{2563A871-428A-4217-819D-2B7877B7B9E2}">
      <dgm:prSet/>
      <dgm:spPr/>
      <dgm:t>
        <a:bodyPr/>
        <a:lstStyle/>
        <a:p>
          <a:endParaRPr lang="es-MX"/>
        </a:p>
      </dgm:t>
    </dgm:pt>
    <dgm:pt modelId="{207A5C1E-ACBF-44DA-B3D2-2ED1DF87F5AE}">
      <dgm:prSet/>
      <dgm:spPr/>
      <dgm:t>
        <a:bodyPr/>
        <a:lstStyle/>
        <a:p>
          <a:r>
            <a:rPr lang="es-MX" dirty="0" smtClean="0"/>
            <a:t>Administración de los recursos.</a:t>
          </a:r>
          <a:endParaRPr lang="es-MX" dirty="0"/>
        </a:p>
      </dgm:t>
    </dgm:pt>
    <dgm:pt modelId="{B90F35B3-EB49-4F9E-B2E2-8B75A2FE9B7F}" type="parTrans" cxnId="{9760DBBC-877D-421C-B2DC-6FE6AD2AFE00}">
      <dgm:prSet/>
      <dgm:spPr/>
      <dgm:t>
        <a:bodyPr/>
        <a:lstStyle/>
        <a:p>
          <a:endParaRPr lang="es-MX"/>
        </a:p>
      </dgm:t>
    </dgm:pt>
    <dgm:pt modelId="{8D910317-B45D-4D6A-9544-05A257A85571}" type="sibTrans" cxnId="{9760DBBC-877D-421C-B2DC-6FE6AD2AFE00}">
      <dgm:prSet/>
      <dgm:spPr/>
      <dgm:t>
        <a:bodyPr/>
        <a:lstStyle/>
        <a:p>
          <a:endParaRPr lang="es-MX"/>
        </a:p>
      </dgm:t>
    </dgm:pt>
    <dgm:pt modelId="{FE8CD549-FE0F-4AFC-BC3B-7F44E72CA03C}" type="pres">
      <dgm:prSet presAssocID="{28BE1814-1E59-450E-8D60-A404E91A5F5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83CE954E-91DD-459B-8DD9-DA898C33B977}" type="pres">
      <dgm:prSet presAssocID="{D5D92217-8473-4332-9CE3-6FCEB53B47D4}" presName="linNode" presStyleCnt="0"/>
      <dgm:spPr/>
    </dgm:pt>
    <dgm:pt modelId="{BA6DF14E-F62D-49B1-B759-19E98C61DBFA}" type="pres">
      <dgm:prSet presAssocID="{D5D92217-8473-4332-9CE3-6FCEB53B47D4}" presName="parentShp" presStyleLbl="node1" presStyleIdx="0" presStyleCnt="4" custScaleY="1257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EC1A75-34B8-4DBF-BB64-FD87EA08CF32}" type="pres">
      <dgm:prSet presAssocID="{D5D92217-8473-4332-9CE3-6FCEB53B47D4}" presName="childShp" presStyleLbl="bgAccFollowNode1" presStyleIdx="0" presStyleCnt="4" custScaleY="1625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332C85-AD5F-401D-973D-C9147FE29B94}" type="pres">
      <dgm:prSet presAssocID="{8EB61302-0E7B-401B-BAA8-D20EFC70FF66}" presName="spacing" presStyleCnt="0"/>
      <dgm:spPr/>
    </dgm:pt>
    <dgm:pt modelId="{11EE070E-76D2-407D-8BAF-826FC9819243}" type="pres">
      <dgm:prSet presAssocID="{F02ED84D-EE4D-48FB-8FF4-21684F10F6D2}" presName="linNode" presStyleCnt="0"/>
      <dgm:spPr/>
    </dgm:pt>
    <dgm:pt modelId="{D42C9AB4-5D5F-4E99-8C4F-C65C54EA2885}" type="pres">
      <dgm:prSet presAssocID="{F02ED84D-EE4D-48FB-8FF4-21684F10F6D2}" presName="parentShp" presStyleLbl="node1" presStyleIdx="1" presStyleCnt="4" custScaleY="12437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0E4A75-78E7-4FD0-87F1-65D7D3016684}" type="pres">
      <dgm:prSet presAssocID="{F02ED84D-EE4D-48FB-8FF4-21684F10F6D2}" presName="childShp" presStyleLbl="bgAccFollowNode1" presStyleIdx="1" presStyleCnt="4" custScaleY="1597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6AF270-B938-4F50-BB75-C27507ABAA4E}" type="pres">
      <dgm:prSet presAssocID="{F672E05C-2059-460D-8FC4-B2CFEEC8091F}" presName="spacing" presStyleCnt="0"/>
      <dgm:spPr/>
    </dgm:pt>
    <dgm:pt modelId="{C7C8D84B-5969-4E37-B15B-142F8EA4211A}" type="pres">
      <dgm:prSet presAssocID="{70609F1C-96E5-4520-9203-6F8FF61A2D9D}" presName="linNode" presStyleCnt="0"/>
      <dgm:spPr/>
    </dgm:pt>
    <dgm:pt modelId="{44FDC7AC-25CF-41B9-9AD4-48E5E9D3D3AC}" type="pres">
      <dgm:prSet presAssocID="{70609F1C-96E5-4520-9203-6F8FF61A2D9D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911E26-EBC0-46E8-8E6D-81A28F33EA58}" type="pres">
      <dgm:prSet presAssocID="{70609F1C-96E5-4520-9203-6F8FF61A2D9D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00DE69-5616-4C3F-9AE0-F4C2CD377FA4}" type="pres">
      <dgm:prSet presAssocID="{1CA7C14E-9E1F-41D2-B84E-C433182EA7D9}" presName="spacing" presStyleCnt="0"/>
      <dgm:spPr/>
    </dgm:pt>
    <dgm:pt modelId="{A5B22615-CFE7-4011-B11D-0C599ED7F36A}" type="pres">
      <dgm:prSet presAssocID="{6DFF038C-C5D1-4171-9E14-B972E3221F33}" presName="linNode" presStyleCnt="0"/>
      <dgm:spPr/>
    </dgm:pt>
    <dgm:pt modelId="{5AD8A72F-2AA4-4C62-99A4-8EA880D8E1B1}" type="pres">
      <dgm:prSet presAssocID="{6DFF038C-C5D1-4171-9E14-B972E3221F33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B330D6-0550-47C8-8328-DD56F8A6E0C1}" type="pres">
      <dgm:prSet presAssocID="{6DFF038C-C5D1-4171-9E14-B972E3221F33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2B326A1-3AD3-4D53-8B27-C53F7D7E07C8}" type="presOf" srcId="{2AD280A0-AEF7-4729-8693-A446EE610CB0}" destId="{C5B330D6-0550-47C8-8328-DD56F8A6E0C1}" srcOrd="0" destOrd="1" presId="urn:microsoft.com/office/officeart/2005/8/layout/vList6"/>
    <dgm:cxn modelId="{39C9BE84-240E-4331-99F7-2C34303519DE}" type="presOf" srcId="{2C9CCC6A-35FD-4137-9DA7-A1ED7CCF1F31}" destId="{C5B330D6-0550-47C8-8328-DD56F8A6E0C1}" srcOrd="0" destOrd="0" presId="urn:microsoft.com/office/officeart/2005/8/layout/vList6"/>
    <dgm:cxn modelId="{A135A3D6-F6A5-4F59-B05C-2B47198D1E7E}" srcId="{28BE1814-1E59-450E-8D60-A404E91A5F5D}" destId="{F02ED84D-EE4D-48FB-8FF4-21684F10F6D2}" srcOrd="1" destOrd="0" parTransId="{E2D7B4D1-9DD9-47FF-97EE-D8567B74903B}" sibTransId="{F672E05C-2059-460D-8FC4-B2CFEEC8091F}"/>
    <dgm:cxn modelId="{FFDBF4A0-1B5A-4D65-A647-3C38583F2D5B}" srcId="{D5D92217-8473-4332-9CE3-6FCEB53B47D4}" destId="{3036A559-559F-4EB6-B9E8-9E5B822A0D97}" srcOrd="1" destOrd="0" parTransId="{9BBB503B-2433-4A27-A966-748521534004}" sibTransId="{E9CDACAB-C4A5-40F6-A538-AB19BC93B350}"/>
    <dgm:cxn modelId="{9760DBBC-877D-421C-B2DC-6FE6AD2AFE00}" srcId="{70609F1C-96E5-4520-9203-6F8FF61A2D9D}" destId="{207A5C1E-ACBF-44DA-B3D2-2ED1DF87F5AE}" srcOrd="0" destOrd="0" parTransId="{B90F35B3-EB49-4F9E-B2E2-8B75A2FE9B7F}" sibTransId="{8D910317-B45D-4D6A-9544-05A257A85571}"/>
    <dgm:cxn modelId="{8FDAA2D3-E1C0-4EE1-B2A5-B072E7024150}" type="presOf" srcId="{28BE1814-1E59-450E-8D60-A404E91A5F5D}" destId="{FE8CD549-FE0F-4AFC-BC3B-7F44E72CA03C}" srcOrd="0" destOrd="0" presId="urn:microsoft.com/office/officeart/2005/8/layout/vList6"/>
    <dgm:cxn modelId="{3FEA4716-451D-43A6-AF42-5CB53B53F340}" srcId="{D5D92217-8473-4332-9CE3-6FCEB53B47D4}" destId="{6003D2C1-94FE-477C-AF98-3E2B2DF11E12}" srcOrd="0" destOrd="0" parTransId="{FBAB23BA-EE82-4D64-A6C7-665736C500F3}" sibTransId="{B5E1E0C4-9086-4402-83E5-1E028CCDD8FB}"/>
    <dgm:cxn modelId="{A317D60D-AEC3-40C6-9875-C2A923F418F0}" type="presOf" srcId="{D5D92217-8473-4332-9CE3-6FCEB53B47D4}" destId="{BA6DF14E-F62D-49B1-B759-19E98C61DBFA}" srcOrd="0" destOrd="0" presId="urn:microsoft.com/office/officeart/2005/8/layout/vList6"/>
    <dgm:cxn modelId="{CA0AFC43-F36E-4C0C-AA5F-1415D96A8552}" type="presOf" srcId="{BAB555F6-1FBE-43F3-956F-039E4BBCEEC5}" destId="{940E4A75-78E7-4FD0-87F1-65D7D3016684}" srcOrd="0" destOrd="0" presId="urn:microsoft.com/office/officeart/2005/8/layout/vList6"/>
    <dgm:cxn modelId="{5EF6D87A-EB05-4730-B732-2A5AA737BB07}" type="presOf" srcId="{17D01B70-C1B8-4EB3-8D22-27901CACD014}" destId="{F1EC1A75-34B8-4DBF-BB64-FD87EA08CF32}" srcOrd="0" destOrd="3" presId="urn:microsoft.com/office/officeart/2005/8/layout/vList6"/>
    <dgm:cxn modelId="{BD83EC3F-113C-46C4-86F3-3289217EDF01}" srcId="{6DFF038C-C5D1-4171-9E14-B972E3221F33}" destId="{2C9CCC6A-35FD-4137-9DA7-A1ED7CCF1F31}" srcOrd="0" destOrd="0" parTransId="{6543755C-9D90-426D-BBD7-10306B4E9B54}" sibTransId="{532506C6-07E5-4FAA-8F42-E2420EAAA784}"/>
    <dgm:cxn modelId="{D95EB4E4-24B1-4D20-A049-AF8FB927993A}" srcId="{D5D92217-8473-4332-9CE3-6FCEB53B47D4}" destId="{390E32D3-B086-4026-9E2F-6C868C7EBC6E}" srcOrd="2" destOrd="0" parTransId="{DD905C09-8FD6-44B8-BDB0-C3CA7A3D9F7B}" sibTransId="{D6CC8062-18DF-4FF7-A5C8-D53FB7781515}"/>
    <dgm:cxn modelId="{A543F575-A0BC-4496-860E-C6F89B706E7E}" srcId="{6DFF038C-C5D1-4171-9E14-B972E3221F33}" destId="{2AD280A0-AEF7-4729-8693-A446EE610CB0}" srcOrd="1" destOrd="0" parTransId="{8C11FB45-FF55-4B6B-9E44-EAECAE0FBD25}" sibTransId="{E1690271-746B-4088-8B16-347694ED1804}"/>
    <dgm:cxn modelId="{3CF74D73-F820-4124-BF27-723032A8B655}" type="presOf" srcId="{207A5C1E-ACBF-44DA-B3D2-2ED1DF87F5AE}" destId="{A4911E26-EBC0-46E8-8E6D-81A28F33EA58}" srcOrd="0" destOrd="0" presId="urn:microsoft.com/office/officeart/2005/8/layout/vList6"/>
    <dgm:cxn modelId="{92CE6A32-CCCA-44DB-8B97-4CE55C7540CE}" type="presOf" srcId="{70609F1C-96E5-4520-9203-6F8FF61A2D9D}" destId="{44FDC7AC-25CF-41B9-9AD4-48E5E9D3D3AC}" srcOrd="0" destOrd="0" presId="urn:microsoft.com/office/officeart/2005/8/layout/vList6"/>
    <dgm:cxn modelId="{464D6A68-26DD-43CE-897C-7F7D3119C124}" type="presOf" srcId="{6DFF038C-C5D1-4171-9E14-B972E3221F33}" destId="{5AD8A72F-2AA4-4C62-99A4-8EA880D8E1B1}" srcOrd="0" destOrd="0" presId="urn:microsoft.com/office/officeart/2005/8/layout/vList6"/>
    <dgm:cxn modelId="{355B5397-3AF4-47E8-BD1B-24BC1865170B}" type="presOf" srcId="{6003D2C1-94FE-477C-AF98-3E2B2DF11E12}" destId="{F1EC1A75-34B8-4DBF-BB64-FD87EA08CF32}" srcOrd="0" destOrd="0" presId="urn:microsoft.com/office/officeart/2005/8/layout/vList6"/>
    <dgm:cxn modelId="{952FC3AD-22D2-47AE-A370-4777A8D88C3A}" srcId="{28BE1814-1E59-450E-8D60-A404E91A5F5D}" destId="{D5D92217-8473-4332-9CE3-6FCEB53B47D4}" srcOrd="0" destOrd="0" parTransId="{1CB480EA-1BA2-42EA-AEE6-E6A8BBD47496}" sibTransId="{8EB61302-0E7B-401B-BAA8-D20EFC70FF66}"/>
    <dgm:cxn modelId="{F3588613-0C71-40CB-A97D-46FEE40AD63D}" srcId="{28BE1814-1E59-450E-8D60-A404E91A5F5D}" destId="{70609F1C-96E5-4520-9203-6F8FF61A2D9D}" srcOrd="2" destOrd="0" parTransId="{9257BCBC-ED66-46EC-870C-63E701AC1984}" sibTransId="{1CA7C14E-9E1F-41D2-B84E-C433182EA7D9}"/>
    <dgm:cxn modelId="{2563A871-428A-4217-819D-2B7877B7B9E2}" srcId="{F02ED84D-EE4D-48FB-8FF4-21684F10F6D2}" destId="{BAB555F6-1FBE-43F3-956F-039E4BBCEEC5}" srcOrd="0" destOrd="0" parTransId="{7E576DB9-7599-4484-9E0D-51B53149295C}" sibTransId="{445C11F9-B5E8-43E1-BAD3-7783D243A02A}"/>
    <dgm:cxn modelId="{0848C5A7-9177-4180-8033-693E2BD6B0DB}" type="presOf" srcId="{3036A559-559F-4EB6-B9E8-9E5B822A0D97}" destId="{F1EC1A75-34B8-4DBF-BB64-FD87EA08CF32}" srcOrd="0" destOrd="1" presId="urn:microsoft.com/office/officeart/2005/8/layout/vList6"/>
    <dgm:cxn modelId="{2E787709-2FB3-4206-B2A4-AF63ED9C9C05}" srcId="{D5D92217-8473-4332-9CE3-6FCEB53B47D4}" destId="{17D01B70-C1B8-4EB3-8D22-27901CACD014}" srcOrd="3" destOrd="0" parTransId="{2A227E31-757E-41A0-BD61-D95ED1153EFF}" sibTransId="{5D93645B-DCFE-45EE-92C2-01BD1B53371D}"/>
    <dgm:cxn modelId="{4690A838-C506-4B6E-BAA4-3FBC5F404671}" type="presOf" srcId="{F02ED84D-EE4D-48FB-8FF4-21684F10F6D2}" destId="{D42C9AB4-5D5F-4E99-8C4F-C65C54EA2885}" srcOrd="0" destOrd="0" presId="urn:microsoft.com/office/officeart/2005/8/layout/vList6"/>
    <dgm:cxn modelId="{24B650B9-7FCF-4A3F-B751-440306ED6F14}" srcId="{28BE1814-1E59-450E-8D60-A404E91A5F5D}" destId="{6DFF038C-C5D1-4171-9E14-B972E3221F33}" srcOrd="3" destOrd="0" parTransId="{D5512281-4929-47E0-A0B0-24EE9F5D6022}" sibTransId="{27831BB9-1DD9-4F22-988C-824DA151FC5F}"/>
    <dgm:cxn modelId="{71C799AC-ECFE-4E32-A8FB-02E46C32C34F}" type="presOf" srcId="{390E32D3-B086-4026-9E2F-6C868C7EBC6E}" destId="{F1EC1A75-34B8-4DBF-BB64-FD87EA08CF32}" srcOrd="0" destOrd="2" presId="urn:microsoft.com/office/officeart/2005/8/layout/vList6"/>
    <dgm:cxn modelId="{44B76973-DFDF-44BE-87A9-1BF0ED874855}" type="presParOf" srcId="{FE8CD549-FE0F-4AFC-BC3B-7F44E72CA03C}" destId="{83CE954E-91DD-459B-8DD9-DA898C33B977}" srcOrd="0" destOrd="0" presId="urn:microsoft.com/office/officeart/2005/8/layout/vList6"/>
    <dgm:cxn modelId="{8E98E197-53C8-4684-BFD0-B07B3754BB75}" type="presParOf" srcId="{83CE954E-91DD-459B-8DD9-DA898C33B977}" destId="{BA6DF14E-F62D-49B1-B759-19E98C61DBFA}" srcOrd="0" destOrd="0" presId="urn:microsoft.com/office/officeart/2005/8/layout/vList6"/>
    <dgm:cxn modelId="{AA649291-54CC-4E59-B757-428FF860CF7B}" type="presParOf" srcId="{83CE954E-91DD-459B-8DD9-DA898C33B977}" destId="{F1EC1A75-34B8-4DBF-BB64-FD87EA08CF32}" srcOrd="1" destOrd="0" presId="urn:microsoft.com/office/officeart/2005/8/layout/vList6"/>
    <dgm:cxn modelId="{68A2148E-4F63-4CB6-93DD-4B8EABE063FB}" type="presParOf" srcId="{FE8CD549-FE0F-4AFC-BC3B-7F44E72CA03C}" destId="{26332C85-AD5F-401D-973D-C9147FE29B94}" srcOrd="1" destOrd="0" presId="urn:microsoft.com/office/officeart/2005/8/layout/vList6"/>
    <dgm:cxn modelId="{8F63EE15-CE09-48B4-89D9-D27F3A18C32F}" type="presParOf" srcId="{FE8CD549-FE0F-4AFC-BC3B-7F44E72CA03C}" destId="{11EE070E-76D2-407D-8BAF-826FC9819243}" srcOrd="2" destOrd="0" presId="urn:microsoft.com/office/officeart/2005/8/layout/vList6"/>
    <dgm:cxn modelId="{19B54D38-9EBA-40CE-A8DB-AA1E1365FF6E}" type="presParOf" srcId="{11EE070E-76D2-407D-8BAF-826FC9819243}" destId="{D42C9AB4-5D5F-4E99-8C4F-C65C54EA2885}" srcOrd="0" destOrd="0" presId="urn:microsoft.com/office/officeart/2005/8/layout/vList6"/>
    <dgm:cxn modelId="{955D0835-A337-4D8A-8450-DDBC5B9769B2}" type="presParOf" srcId="{11EE070E-76D2-407D-8BAF-826FC9819243}" destId="{940E4A75-78E7-4FD0-87F1-65D7D3016684}" srcOrd="1" destOrd="0" presId="urn:microsoft.com/office/officeart/2005/8/layout/vList6"/>
    <dgm:cxn modelId="{E4143E15-C759-4BE1-ABF0-5CFD0082DF97}" type="presParOf" srcId="{FE8CD549-FE0F-4AFC-BC3B-7F44E72CA03C}" destId="{B86AF270-B938-4F50-BB75-C27507ABAA4E}" srcOrd="3" destOrd="0" presId="urn:microsoft.com/office/officeart/2005/8/layout/vList6"/>
    <dgm:cxn modelId="{82660A41-BC11-4135-BAE6-75C9A17D7AF1}" type="presParOf" srcId="{FE8CD549-FE0F-4AFC-BC3B-7F44E72CA03C}" destId="{C7C8D84B-5969-4E37-B15B-142F8EA4211A}" srcOrd="4" destOrd="0" presId="urn:microsoft.com/office/officeart/2005/8/layout/vList6"/>
    <dgm:cxn modelId="{512AC126-B4AE-4072-9606-71E227D76BE7}" type="presParOf" srcId="{C7C8D84B-5969-4E37-B15B-142F8EA4211A}" destId="{44FDC7AC-25CF-41B9-9AD4-48E5E9D3D3AC}" srcOrd="0" destOrd="0" presId="urn:microsoft.com/office/officeart/2005/8/layout/vList6"/>
    <dgm:cxn modelId="{45152981-CFB5-4210-975E-209988CBD1C1}" type="presParOf" srcId="{C7C8D84B-5969-4E37-B15B-142F8EA4211A}" destId="{A4911E26-EBC0-46E8-8E6D-81A28F33EA58}" srcOrd="1" destOrd="0" presId="urn:microsoft.com/office/officeart/2005/8/layout/vList6"/>
    <dgm:cxn modelId="{6BFEDCCC-89D3-4A21-A484-411F8F7387CF}" type="presParOf" srcId="{FE8CD549-FE0F-4AFC-BC3B-7F44E72CA03C}" destId="{DA00DE69-5616-4C3F-9AE0-F4C2CD377FA4}" srcOrd="5" destOrd="0" presId="urn:microsoft.com/office/officeart/2005/8/layout/vList6"/>
    <dgm:cxn modelId="{D4F3225E-C4F8-48F5-B6AD-DA59E91CA79D}" type="presParOf" srcId="{FE8CD549-FE0F-4AFC-BC3B-7F44E72CA03C}" destId="{A5B22615-CFE7-4011-B11D-0C599ED7F36A}" srcOrd="6" destOrd="0" presId="urn:microsoft.com/office/officeart/2005/8/layout/vList6"/>
    <dgm:cxn modelId="{AF001A4E-6B5A-4722-9603-3E1C419010C9}" type="presParOf" srcId="{A5B22615-CFE7-4011-B11D-0C599ED7F36A}" destId="{5AD8A72F-2AA4-4C62-99A4-8EA880D8E1B1}" srcOrd="0" destOrd="0" presId="urn:microsoft.com/office/officeart/2005/8/layout/vList6"/>
    <dgm:cxn modelId="{F08A7798-8B8D-4D21-BB4B-8E65EFC05FFD}" type="presParOf" srcId="{A5B22615-CFE7-4011-B11D-0C599ED7F36A}" destId="{C5B330D6-0550-47C8-8328-DD56F8A6E0C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3E1887-41F1-4939-9496-866B204D9A87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</dgm:pt>
    <dgm:pt modelId="{101359E3-D1E4-4BAA-8415-248C711F1827}">
      <dgm:prSet phldrT="[Texto]"/>
      <dgm:spPr/>
      <dgm:t>
        <a:bodyPr/>
        <a:lstStyle/>
        <a:p>
          <a:pPr algn="ctr"/>
          <a:r>
            <a:rPr lang="es-MX" b="1" dirty="0" smtClean="0"/>
            <a:t>MISION</a:t>
          </a:r>
        </a:p>
        <a:p>
          <a:pPr algn="l"/>
          <a:r>
            <a:rPr lang="es-MX" dirty="0" smtClean="0"/>
            <a:t>La misión es una declaración del «deber ser» y del compromiso que asume la escuela ante su comunidad; es una expresión que integra los esfuerzos de todos y cada uno de los que participan en el centro escolar. (Págs. 68-69)</a:t>
          </a:r>
        </a:p>
      </dgm:t>
    </dgm:pt>
    <dgm:pt modelId="{4FD2CEFD-4B80-4E07-8E5D-2F9A0F7F4C6C}" type="parTrans" cxnId="{097B887F-3EBB-4246-9301-87971ADB64D0}">
      <dgm:prSet/>
      <dgm:spPr/>
      <dgm:t>
        <a:bodyPr/>
        <a:lstStyle/>
        <a:p>
          <a:endParaRPr lang="es-MX"/>
        </a:p>
      </dgm:t>
    </dgm:pt>
    <dgm:pt modelId="{C0C6BB72-03C4-444C-80B9-C6F8950B89B3}" type="sibTrans" cxnId="{097B887F-3EBB-4246-9301-87971ADB64D0}">
      <dgm:prSet/>
      <dgm:spPr/>
      <dgm:t>
        <a:bodyPr/>
        <a:lstStyle/>
        <a:p>
          <a:endParaRPr lang="es-MX"/>
        </a:p>
      </dgm:t>
    </dgm:pt>
    <dgm:pt modelId="{F29069B7-577F-49C9-971D-31B2CA5536F9}">
      <dgm:prSet phldrT="[Texto]" custT="1"/>
      <dgm:spPr/>
      <dgm:t>
        <a:bodyPr/>
        <a:lstStyle/>
        <a:p>
          <a:pPr algn="ctr"/>
          <a:r>
            <a:rPr lang="es-MX" sz="1600" b="1" dirty="0" smtClean="0"/>
            <a:t>VISION</a:t>
          </a:r>
        </a:p>
        <a:p>
          <a:r>
            <a:rPr lang="es-MX" sz="1600" dirty="0" smtClean="0"/>
            <a:t>La visión es el sueño del grupo de trabajo, visualizando la posición que quiere alcanzar el mismo en los próximos años dentro de su entorno, centrándose en los fines y no en los medios. Debe ser idealista, inspiradora y positiva, pero a su vez completa y detallada, para que todos comprendan cuál es su contribución para hacerla realidad. (Pág. 69)</a:t>
          </a:r>
        </a:p>
      </dgm:t>
    </dgm:pt>
    <dgm:pt modelId="{F4630FB1-AE0C-4AE6-8D13-068B2FB8DE3C}" type="parTrans" cxnId="{C3262841-C108-4494-9895-58236206DC2D}">
      <dgm:prSet/>
      <dgm:spPr/>
      <dgm:t>
        <a:bodyPr/>
        <a:lstStyle/>
        <a:p>
          <a:endParaRPr lang="es-MX"/>
        </a:p>
      </dgm:t>
    </dgm:pt>
    <dgm:pt modelId="{8656CAF2-DFF9-400E-B6BE-7972B99A73D4}" type="sibTrans" cxnId="{C3262841-C108-4494-9895-58236206DC2D}">
      <dgm:prSet/>
      <dgm:spPr/>
      <dgm:t>
        <a:bodyPr/>
        <a:lstStyle/>
        <a:p>
          <a:endParaRPr lang="es-MX"/>
        </a:p>
      </dgm:t>
    </dgm:pt>
    <dgm:pt modelId="{3207D2E5-B6D1-4392-951E-149088B36CA9}">
      <dgm:prSet phldrT="[Texto]" custT="1"/>
      <dgm:spPr/>
      <dgm:t>
        <a:bodyPr/>
        <a:lstStyle/>
        <a:p>
          <a:pPr algn="ctr"/>
          <a:r>
            <a:rPr lang="es-MX" sz="1600" b="1" dirty="0" smtClean="0"/>
            <a:t>OBJETIVOS</a:t>
          </a:r>
        </a:p>
        <a:p>
          <a:r>
            <a:rPr lang="es-MX" sz="1600" dirty="0" smtClean="0"/>
            <a:t>Los objetivos son intenciones amplias que orientan la acción de la escuela, es fundamental que se encuentren ligados con la idea que hemos forjado en torno a lo que queremos en un futuro. Deben ser definidos y redactados con precisión de tal manera que puedan ser utilizados como parámetros al momento de realizar una evaluación.  (Págs. 70-71)</a:t>
          </a:r>
          <a:endParaRPr lang="es-MX" sz="1600" dirty="0"/>
        </a:p>
      </dgm:t>
    </dgm:pt>
    <dgm:pt modelId="{96CC2181-8BD5-4B15-9C8D-BA0BDF68555C}" type="parTrans" cxnId="{BDBE9ABB-3A0B-4CF8-BE9B-D51DFF040CEB}">
      <dgm:prSet/>
      <dgm:spPr/>
      <dgm:t>
        <a:bodyPr/>
        <a:lstStyle/>
        <a:p>
          <a:endParaRPr lang="es-MX"/>
        </a:p>
      </dgm:t>
    </dgm:pt>
    <dgm:pt modelId="{DC4B7E23-7F74-4E6A-ABCB-C0472D18E315}" type="sibTrans" cxnId="{BDBE9ABB-3A0B-4CF8-BE9B-D51DFF040CEB}">
      <dgm:prSet/>
      <dgm:spPr/>
      <dgm:t>
        <a:bodyPr/>
        <a:lstStyle/>
        <a:p>
          <a:endParaRPr lang="es-MX"/>
        </a:p>
      </dgm:t>
    </dgm:pt>
    <dgm:pt modelId="{07DC2834-2B4E-4BF4-947A-B25B3B46E69B}" type="pres">
      <dgm:prSet presAssocID="{A93E1887-41F1-4939-9496-866B204D9A87}" presName="linearFlow" presStyleCnt="0">
        <dgm:presLayoutVars>
          <dgm:dir/>
          <dgm:resizeHandles val="exact"/>
        </dgm:presLayoutVars>
      </dgm:prSet>
      <dgm:spPr/>
    </dgm:pt>
    <dgm:pt modelId="{42C873CC-2D01-4DC5-BA26-742D95C39CAB}" type="pres">
      <dgm:prSet presAssocID="{101359E3-D1E4-4BAA-8415-248C711F1827}" presName="composite" presStyleCnt="0"/>
      <dgm:spPr/>
    </dgm:pt>
    <dgm:pt modelId="{48F814DE-3663-4F16-976F-AA0DFFB5B786}" type="pres">
      <dgm:prSet presAssocID="{101359E3-D1E4-4BAA-8415-248C711F1827}" presName="imgShp" presStyleLbl="fgImgPlace1" presStyleIdx="0" presStyleCnt="3" custLinFactNeighborX="-67273" custLinFactNeighborY="-1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0225E77-4C6E-4B74-9ACD-4FC6BA908642}" type="pres">
      <dgm:prSet presAssocID="{101359E3-D1E4-4BAA-8415-248C711F1827}" presName="txShp" presStyleLbl="node1" presStyleIdx="0" presStyleCnt="3" custScaleX="13026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94162D-B2A3-4F35-BD4D-D260E786A936}" type="pres">
      <dgm:prSet presAssocID="{C0C6BB72-03C4-444C-80B9-C6F8950B89B3}" presName="spacing" presStyleCnt="0"/>
      <dgm:spPr/>
    </dgm:pt>
    <dgm:pt modelId="{91369AAB-F6FF-418A-9EE2-5CC7218DA84B}" type="pres">
      <dgm:prSet presAssocID="{F29069B7-577F-49C9-971D-31B2CA5536F9}" presName="composite" presStyleCnt="0"/>
      <dgm:spPr/>
    </dgm:pt>
    <dgm:pt modelId="{C6FFC654-3AF2-4E99-B729-EB463006FEE9}" type="pres">
      <dgm:prSet presAssocID="{F29069B7-577F-49C9-971D-31B2CA5536F9}" presName="imgShp" presStyleLbl="fgImgPlace1" presStyleIdx="1" presStyleCnt="3" custLinFactNeighborX="-52094" custLinFactNeighborY="-39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6AF3143-7ACC-4623-B284-9CCB65517015}" type="pres">
      <dgm:prSet presAssocID="{F29069B7-577F-49C9-971D-31B2CA5536F9}" presName="txShp" presStyleLbl="node1" presStyleIdx="1" presStyleCnt="3" custScaleX="13026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EEAB58-F1CD-424A-8750-A80CCF308B38}" type="pres">
      <dgm:prSet presAssocID="{8656CAF2-DFF9-400E-B6BE-7972B99A73D4}" presName="spacing" presStyleCnt="0"/>
      <dgm:spPr/>
    </dgm:pt>
    <dgm:pt modelId="{0339C07D-5DF9-4DA7-82D5-5F36CE80E1B2}" type="pres">
      <dgm:prSet presAssocID="{3207D2E5-B6D1-4392-951E-149088B36CA9}" presName="composite" presStyleCnt="0"/>
      <dgm:spPr/>
    </dgm:pt>
    <dgm:pt modelId="{3FD4157B-5B3B-4843-97E6-AEDF70490042}" type="pres">
      <dgm:prSet presAssocID="{3207D2E5-B6D1-4392-951E-149088B36CA9}" presName="imgShp" presStyleLbl="fgImgPlace1" presStyleIdx="2" presStyleCnt="3" custLinFactNeighborX="-55303" custLinFactNeighborY="-63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60E2BF1-1A56-4339-B6F4-510F9AD11D12}" type="pres">
      <dgm:prSet presAssocID="{3207D2E5-B6D1-4392-951E-149088B36CA9}" presName="txShp" presStyleLbl="node1" presStyleIdx="2" presStyleCnt="3" custScaleX="13026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F59D130-3079-4471-830F-172337FFA746}" type="presOf" srcId="{101359E3-D1E4-4BAA-8415-248C711F1827}" destId="{10225E77-4C6E-4B74-9ACD-4FC6BA908642}" srcOrd="0" destOrd="0" presId="urn:microsoft.com/office/officeart/2005/8/layout/vList3"/>
    <dgm:cxn modelId="{B49C38C9-B5C2-45FB-AAF3-B31F0A584702}" type="presOf" srcId="{F29069B7-577F-49C9-971D-31B2CA5536F9}" destId="{96AF3143-7ACC-4623-B284-9CCB65517015}" srcOrd="0" destOrd="0" presId="urn:microsoft.com/office/officeart/2005/8/layout/vList3"/>
    <dgm:cxn modelId="{BDBE9ABB-3A0B-4CF8-BE9B-D51DFF040CEB}" srcId="{A93E1887-41F1-4939-9496-866B204D9A87}" destId="{3207D2E5-B6D1-4392-951E-149088B36CA9}" srcOrd="2" destOrd="0" parTransId="{96CC2181-8BD5-4B15-9C8D-BA0BDF68555C}" sibTransId="{DC4B7E23-7F74-4E6A-ABCB-C0472D18E315}"/>
    <dgm:cxn modelId="{743A7017-7179-469C-99B0-72E71DF08211}" type="presOf" srcId="{A93E1887-41F1-4939-9496-866B204D9A87}" destId="{07DC2834-2B4E-4BF4-947A-B25B3B46E69B}" srcOrd="0" destOrd="0" presId="urn:microsoft.com/office/officeart/2005/8/layout/vList3"/>
    <dgm:cxn modelId="{970F7C1F-A9C4-4E9E-969E-ABA81EC684A0}" type="presOf" srcId="{3207D2E5-B6D1-4392-951E-149088B36CA9}" destId="{160E2BF1-1A56-4339-B6F4-510F9AD11D12}" srcOrd="0" destOrd="0" presId="urn:microsoft.com/office/officeart/2005/8/layout/vList3"/>
    <dgm:cxn modelId="{C3262841-C108-4494-9895-58236206DC2D}" srcId="{A93E1887-41F1-4939-9496-866B204D9A87}" destId="{F29069B7-577F-49C9-971D-31B2CA5536F9}" srcOrd="1" destOrd="0" parTransId="{F4630FB1-AE0C-4AE6-8D13-068B2FB8DE3C}" sibTransId="{8656CAF2-DFF9-400E-B6BE-7972B99A73D4}"/>
    <dgm:cxn modelId="{097B887F-3EBB-4246-9301-87971ADB64D0}" srcId="{A93E1887-41F1-4939-9496-866B204D9A87}" destId="{101359E3-D1E4-4BAA-8415-248C711F1827}" srcOrd="0" destOrd="0" parTransId="{4FD2CEFD-4B80-4E07-8E5D-2F9A0F7F4C6C}" sibTransId="{C0C6BB72-03C4-444C-80B9-C6F8950B89B3}"/>
    <dgm:cxn modelId="{4EC3657F-1A15-480F-A769-E91C98476877}" type="presParOf" srcId="{07DC2834-2B4E-4BF4-947A-B25B3B46E69B}" destId="{42C873CC-2D01-4DC5-BA26-742D95C39CAB}" srcOrd="0" destOrd="0" presId="urn:microsoft.com/office/officeart/2005/8/layout/vList3"/>
    <dgm:cxn modelId="{D85EBE7E-A7E3-4AA2-9A49-73BFCF027E77}" type="presParOf" srcId="{42C873CC-2D01-4DC5-BA26-742D95C39CAB}" destId="{48F814DE-3663-4F16-976F-AA0DFFB5B786}" srcOrd="0" destOrd="0" presId="urn:microsoft.com/office/officeart/2005/8/layout/vList3"/>
    <dgm:cxn modelId="{920DD7C8-CD35-4B94-884D-70EC83E9C289}" type="presParOf" srcId="{42C873CC-2D01-4DC5-BA26-742D95C39CAB}" destId="{10225E77-4C6E-4B74-9ACD-4FC6BA908642}" srcOrd="1" destOrd="0" presId="urn:microsoft.com/office/officeart/2005/8/layout/vList3"/>
    <dgm:cxn modelId="{A9D341EE-A5DA-4E9B-A10C-889E700DC01E}" type="presParOf" srcId="{07DC2834-2B4E-4BF4-947A-B25B3B46E69B}" destId="{CE94162D-B2A3-4F35-BD4D-D260E786A936}" srcOrd="1" destOrd="0" presId="urn:microsoft.com/office/officeart/2005/8/layout/vList3"/>
    <dgm:cxn modelId="{FE414673-A07D-4572-B57E-608E7FEEAA70}" type="presParOf" srcId="{07DC2834-2B4E-4BF4-947A-B25B3B46E69B}" destId="{91369AAB-F6FF-418A-9EE2-5CC7218DA84B}" srcOrd="2" destOrd="0" presId="urn:microsoft.com/office/officeart/2005/8/layout/vList3"/>
    <dgm:cxn modelId="{A9C2B9B5-86F2-4999-B3B6-0BD275D4F4C1}" type="presParOf" srcId="{91369AAB-F6FF-418A-9EE2-5CC7218DA84B}" destId="{C6FFC654-3AF2-4E99-B729-EB463006FEE9}" srcOrd="0" destOrd="0" presId="urn:microsoft.com/office/officeart/2005/8/layout/vList3"/>
    <dgm:cxn modelId="{4DC08F7D-2F18-4077-9434-9D3AEC0BC6A4}" type="presParOf" srcId="{91369AAB-F6FF-418A-9EE2-5CC7218DA84B}" destId="{96AF3143-7ACC-4623-B284-9CCB65517015}" srcOrd="1" destOrd="0" presId="urn:microsoft.com/office/officeart/2005/8/layout/vList3"/>
    <dgm:cxn modelId="{C0EBC316-36B5-4A65-99DD-4CD528D004C1}" type="presParOf" srcId="{07DC2834-2B4E-4BF4-947A-B25B3B46E69B}" destId="{93EEAB58-F1CD-424A-8750-A80CCF308B38}" srcOrd="3" destOrd="0" presId="urn:microsoft.com/office/officeart/2005/8/layout/vList3"/>
    <dgm:cxn modelId="{34A3F006-B18C-4AFD-B307-2EC2872C9BD6}" type="presParOf" srcId="{07DC2834-2B4E-4BF4-947A-B25B3B46E69B}" destId="{0339C07D-5DF9-4DA7-82D5-5F36CE80E1B2}" srcOrd="4" destOrd="0" presId="urn:microsoft.com/office/officeart/2005/8/layout/vList3"/>
    <dgm:cxn modelId="{BADB1A4A-9586-4BA7-9D46-D882BFF423DC}" type="presParOf" srcId="{0339C07D-5DF9-4DA7-82D5-5F36CE80E1B2}" destId="{3FD4157B-5B3B-4843-97E6-AEDF70490042}" srcOrd="0" destOrd="0" presId="urn:microsoft.com/office/officeart/2005/8/layout/vList3"/>
    <dgm:cxn modelId="{4BE3FABD-55B9-4A61-B6A5-2E2CE5675946}" type="presParOf" srcId="{0339C07D-5DF9-4DA7-82D5-5F36CE80E1B2}" destId="{160E2BF1-1A56-4339-B6F4-510F9AD11D1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3E1887-41F1-4939-9496-866B204D9A87}" type="doc">
      <dgm:prSet loTypeId="urn:microsoft.com/office/officeart/2005/8/layout/vList3" loCatId="list" qsTypeId="urn:microsoft.com/office/officeart/2005/8/quickstyle/3d3" qsCatId="3D" csTypeId="urn:microsoft.com/office/officeart/2005/8/colors/colorful1" csCatId="colorful" phldr="1"/>
      <dgm:spPr/>
    </dgm:pt>
    <dgm:pt modelId="{F29069B7-577F-49C9-971D-31B2CA5536F9}">
      <dgm:prSet phldrT="[Texto]" custT="1"/>
      <dgm:spPr/>
      <dgm:t>
        <a:bodyPr/>
        <a:lstStyle/>
        <a:p>
          <a:pPr algn="ctr"/>
          <a:r>
            <a:rPr lang="es-MX" sz="1600" b="1" dirty="0" smtClean="0"/>
            <a:t>ESTRATEGIAS</a:t>
          </a:r>
        </a:p>
        <a:p>
          <a:r>
            <a:rPr lang="es-MX" sz="1600" dirty="0" smtClean="0"/>
            <a:t>Las estrategias son entendidas como un conjunto de decisiones, criterios y secuencia de acciones que orientan los esfuerzos; conforman una trayectoria posible para el desarrollo de procesos planificados, son las decisiones que orientarán las prácticas para guiar al colectivo hacia los objetivos. (Págs. 72-73)</a:t>
          </a:r>
          <a:endParaRPr lang="es-MX" sz="1600" dirty="0"/>
        </a:p>
      </dgm:t>
    </dgm:pt>
    <dgm:pt modelId="{F4630FB1-AE0C-4AE6-8D13-068B2FB8DE3C}" type="parTrans" cxnId="{C3262841-C108-4494-9895-58236206DC2D}">
      <dgm:prSet/>
      <dgm:spPr/>
      <dgm:t>
        <a:bodyPr/>
        <a:lstStyle/>
        <a:p>
          <a:endParaRPr lang="es-MX"/>
        </a:p>
      </dgm:t>
    </dgm:pt>
    <dgm:pt modelId="{8656CAF2-DFF9-400E-B6BE-7972B99A73D4}" type="sibTrans" cxnId="{C3262841-C108-4494-9895-58236206DC2D}">
      <dgm:prSet/>
      <dgm:spPr/>
      <dgm:t>
        <a:bodyPr/>
        <a:lstStyle/>
        <a:p>
          <a:endParaRPr lang="es-MX"/>
        </a:p>
      </dgm:t>
    </dgm:pt>
    <dgm:pt modelId="{3207D2E5-B6D1-4392-951E-149088B36CA9}">
      <dgm:prSet phldrT="[Texto]" custT="1"/>
      <dgm:spPr/>
      <dgm:t>
        <a:bodyPr/>
        <a:lstStyle/>
        <a:p>
          <a:pPr algn="ctr"/>
          <a:r>
            <a:rPr lang="es-MX" sz="1600" b="1" dirty="0" smtClean="0"/>
            <a:t>INDICADORES</a:t>
          </a:r>
        </a:p>
        <a:p>
          <a:r>
            <a:rPr lang="es-MX" sz="1600" dirty="0" smtClean="0"/>
            <a:t>Los indicadores sirven para observar, medir y verificar los resultados de logro que presenta una meta; un indicador debe ser claro, relevante, confiable y comparable. Esta es una forma precisa de reconocer en lo concreto si lo que se planea y ejecuta. (Págs. 75-76)</a:t>
          </a:r>
          <a:endParaRPr lang="es-MX" sz="1600" dirty="0"/>
        </a:p>
      </dgm:t>
    </dgm:pt>
    <dgm:pt modelId="{96CC2181-8BD5-4B15-9C8D-BA0BDF68555C}" type="parTrans" cxnId="{BDBE9ABB-3A0B-4CF8-BE9B-D51DFF040CEB}">
      <dgm:prSet/>
      <dgm:spPr/>
      <dgm:t>
        <a:bodyPr/>
        <a:lstStyle/>
        <a:p>
          <a:endParaRPr lang="es-MX"/>
        </a:p>
      </dgm:t>
    </dgm:pt>
    <dgm:pt modelId="{DC4B7E23-7F74-4E6A-ABCB-C0472D18E315}" type="sibTrans" cxnId="{BDBE9ABB-3A0B-4CF8-BE9B-D51DFF040CEB}">
      <dgm:prSet/>
      <dgm:spPr/>
      <dgm:t>
        <a:bodyPr/>
        <a:lstStyle/>
        <a:p>
          <a:endParaRPr lang="es-MX"/>
        </a:p>
      </dgm:t>
    </dgm:pt>
    <dgm:pt modelId="{A6FCF574-3E8E-4660-A219-D834FD8D999A}">
      <dgm:prSet custT="1"/>
      <dgm:spPr/>
      <dgm:t>
        <a:bodyPr/>
        <a:lstStyle/>
        <a:p>
          <a:pPr algn="ctr"/>
          <a:r>
            <a:rPr lang="es-MX" sz="1600" b="1" dirty="0" smtClean="0"/>
            <a:t>METAS</a:t>
          </a:r>
        </a:p>
        <a:p>
          <a:r>
            <a:rPr lang="es-MX" sz="1600" dirty="0" smtClean="0"/>
            <a:t>Representan uno de los componentes que permite concretar lo que se logrará a mediano y corto plazo. Son el elemento que a través de las actividades se </a:t>
          </a:r>
          <a:r>
            <a:rPr lang="es-MX" sz="1600" dirty="0" err="1" smtClean="0"/>
            <a:t>operacionaliza</a:t>
          </a:r>
          <a:r>
            <a:rPr lang="es-MX" sz="1600" dirty="0" smtClean="0"/>
            <a:t>, lo que exige la definición precisa de qué se requiere lograr, cuándo y de qué manera, para avanzar hacia la obtención de cada uno de los objetivos planteados. (Págs. 74-75)</a:t>
          </a:r>
          <a:endParaRPr lang="es-MX" sz="1600" dirty="0"/>
        </a:p>
      </dgm:t>
    </dgm:pt>
    <dgm:pt modelId="{98976629-513F-4085-B6FD-06F0162C50AC}" type="parTrans" cxnId="{DF818680-292F-490A-85F4-CEAB913DC63B}">
      <dgm:prSet/>
      <dgm:spPr/>
      <dgm:t>
        <a:bodyPr/>
        <a:lstStyle/>
        <a:p>
          <a:endParaRPr lang="es-MX"/>
        </a:p>
      </dgm:t>
    </dgm:pt>
    <dgm:pt modelId="{A1F0F609-56FB-4099-BCB4-DD9811E5D69B}" type="sibTrans" cxnId="{DF818680-292F-490A-85F4-CEAB913DC63B}">
      <dgm:prSet/>
      <dgm:spPr/>
      <dgm:t>
        <a:bodyPr/>
        <a:lstStyle/>
        <a:p>
          <a:endParaRPr lang="es-MX"/>
        </a:p>
      </dgm:t>
    </dgm:pt>
    <dgm:pt modelId="{07DC2834-2B4E-4BF4-947A-B25B3B46E69B}" type="pres">
      <dgm:prSet presAssocID="{A93E1887-41F1-4939-9496-866B204D9A87}" presName="linearFlow" presStyleCnt="0">
        <dgm:presLayoutVars>
          <dgm:dir/>
          <dgm:resizeHandles val="exact"/>
        </dgm:presLayoutVars>
      </dgm:prSet>
      <dgm:spPr/>
    </dgm:pt>
    <dgm:pt modelId="{91369AAB-F6FF-418A-9EE2-5CC7218DA84B}" type="pres">
      <dgm:prSet presAssocID="{F29069B7-577F-49C9-971D-31B2CA5536F9}" presName="composite" presStyleCnt="0"/>
      <dgm:spPr/>
    </dgm:pt>
    <dgm:pt modelId="{C6FFC654-3AF2-4E99-B729-EB463006FEE9}" type="pres">
      <dgm:prSet presAssocID="{F29069B7-577F-49C9-971D-31B2CA5536F9}" presName="imgShp" presStyleLbl="fgImgPlace1" presStyleIdx="0" presStyleCnt="3" custLinFactNeighborX="-69644" custLinFactNeighborY="4799"/>
      <dgm:spPr>
        <a:blipFill rotWithShape="0">
          <a:blip xmlns:r="http://schemas.openxmlformats.org/officeDocument/2006/relationships" r:embed="rId1">
            <a:lum bright="-20000"/>
          </a:blip>
          <a:stretch>
            <a:fillRect/>
          </a:stretch>
        </a:blipFill>
      </dgm:spPr>
    </dgm:pt>
    <dgm:pt modelId="{96AF3143-7ACC-4623-B284-9CCB65517015}" type="pres">
      <dgm:prSet presAssocID="{F29069B7-577F-49C9-971D-31B2CA5536F9}" presName="txShp" presStyleLbl="node1" presStyleIdx="0" presStyleCnt="3" custScaleX="129540" custScaleY="110892" custLinFactNeighborX="154" custLinFactNeighborY="-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EEAB58-F1CD-424A-8750-A80CCF308B38}" type="pres">
      <dgm:prSet presAssocID="{8656CAF2-DFF9-400E-B6BE-7972B99A73D4}" presName="spacing" presStyleCnt="0"/>
      <dgm:spPr/>
    </dgm:pt>
    <dgm:pt modelId="{A6145402-E1AE-417B-9E6A-4670DA3A0B79}" type="pres">
      <dgm:prSet presAssocID="{A6FCF574-3E8E-4660-A219-D834FD8D999A}" presName="composite" presStyleCnt="0"/>
      <dgm:spPr/>
    </dgm:pt>
    <dgm:pt modelId="{50BF5D4A-63F2-4D9F-AD3C-D86D9BC10833}" type="pres">
      <dgm:prSet presAssocID="{A6FCF574-3E8E-4660-A219-D834FD8D999A}" presName="imgShp" presStyleLbl="fgImgPlace1" presStyleIdx="1" presStyleCnt="3" custLinFactNeighborX="-67723" custLinFactNeighborY="-2036"/>
      <dgm:spPr>
        <a:blipFill rotWithShape="0">
          <a:blip xmlns:r="http://schemas.openxmlformats.org/officeDocument/2006/relationships" r:embed="rId2">
            <a:lum bright="-20000"/>
          </a:blip>
          <a:stretch>
            <a:fillRect/>
          </a:stretch>
        </a:blipFill>
      </dgm:spPr>
    </dgm:pt>
    <dgm:pt modelId="{74D5E7F5-9453-4A86-BE20-D8D1AC07B7E1}" type="pres">
      <dgm:prSet presAssocID="{A6FCF574-3E8E-4660-A219-D834FD8D999A}" presName="txShp" presStyleLbl="node1" presStyleIdx="1" presStyleCnt="3" custScaleX="129266" custScaleY="1222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55C25C-303E-4A6E-BBCB-FD873B7D6315}" type="pres">
      <dgm:prSet presAssocID="{A1F0F609-56FB-4099-BCB4-DD9811E5D69B}" presName="spacing" presStyleCnt="0"/>
      <dgm:spPr/>
    </dgm:pt>
    <dgm:pt modelId="{0339C07D-5DF9-4DA7-82D5-5F36CE80E1B2}" type="pres">
      <dgm:prSet presAssocID="{3207D2E5-B6D1-4392-951E-149088B36CA9}" presName="composite" presStyleCnt="0"/>
      <dgm:spPr/>
    </dgm:pt>
    <dgm:pt modelId="{3FD4157B-5B3B-4843-97E6-AEDF70490042}" type="pres">
      <dgm:prSet presAssocID="{3207D2E5-B6D1-4392-951E-149088B36CA9}" presName="imgShp" presStyleLbl="fgImgPlace1" presStyleIdx="2" presStyleCnt="3" custLinFactNeighborX="-74168" custLinFactNeighborY="-2999"/>
      <dgm:spPr>
        <a:blipFill rotWithShape="0">
          <a:blip xmlns:r="http://schemas.openxmlformats.org/officeDocument/2006/relationships" r:embed="rId3">
            <a:lum bright="-10000"/>
          </a:blip>
          <a:stretch>
            <a:fillRect/>
          </a:stretch>
        </a:blipFill>
      </dgm:spPr>
    </dgm:pt>
    <dgm:pt modelId="{160E2BF1-1A56-4339-B6F4-510F9AD11D12}" type="pres">
      <dgm:prSet presAssocID="{3207D2E5-B6D1-4392-951E-149088B36CA9}" presName="txShp" presStyleLbl="node1" presStyleIdx="2" presStyleCnt="3" custScaleX="1307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4F40380-B491-45F3-9A28-E6AA3B2CAFCC}" type="presOf" srcId="{A6FCF574-3E8E-4660-A219-D834FD8D999A}" destId="{74D5E7F5-9453-4A86-BE20-D8D1AC07B7E1}" srcOrd="0" destOrd="0" presId="urn:microsoft.com/office/officeart/2005/8/layout/vList3"/>
    <dgm:cxn modelId="{DF818680-292F-490A-85F4-CEAB913DC63B}" srcId="{A93E1887-41F1-4939-9496-866B204D9A87}" destId="{A6FCF574-3E8E-4660-A219-D834FD8D999A}" srcOrd="1" destOrd="0" parTransId="{98976629-513F-4085-B6FD-06F0162C50AC}" sibTransId="{A1F0F609-56FB-4099-BCB4-DD9811E5D69B}"/>
    <dgm:cxn modelId="{BDBE9ABB-3A0B-4CF8-BE9B-D51DFF040CEB}" srcId="{A93E1887-41F1-4939-9496-866B204D9A87}" destId="{3207D2E5-B6D1-4392-951E-149088B36CA9}" srcOrd="2" destOrd="0" parTransId="{96CC2181-8BD5-4B15-9C8D-BA0BDF68555C}" sibTransId="{DC4B7E23-7F74-4E6A-ABCB-C0472D18E315}"/>
    <dgm:cxn modelId="{67F20504-042D-4F22-B4E0-F2BC08984C4C}" type="presOf" srcId="{3207D2E5-B6D1-4392-951E-149088B36CA9}" destId="{160E2BF1-1A56-4339-B6F4-510F9AD11D12}" srcOrd="0" destOrd="0" presId="urn:microsoft.com/office/officeart/2005/8/layout/vList3"/>
    <dgm:cxn modelId="{82D6BCE5-A699-4200-81C9-0A03A0055F20}" type="presOf" srcId="{A93E1887-41F1-4939-9496-866B204D9A87}" destId="{07DC2834-2B4E-4BF4-947A-B25B3B46E69B}" srcOrd="0" destOrd="0" presId="urn:microsoft.com/office/officeart/2005/8/layout/vList3"/>
    <dgm:cxn modelId="{C3262841-C108-4494-9895-58236206DC2D}" srcId="{A93E1887-41F1-4939-9496-866B204D9A87}" destId="{F29069B7-577F-49C9-971D-31B2CA5536F9}" srcOrd="0" destOrd="0" parTransId="{F4630FB1-AE0C-4AE6-8D13-068B2FB8DE3C}" sibTransId="{8656CAF2-DFF9-400E-B6BE-7972B99A73D4}"/>
    <dgm:cxn modelId="{38D47E41-EBB6-4BB1-A123-F2CC05974C50}" type="presOf" srcId="{F29069B7-577F-49C9-971D-31B2CA5536F9}" destId="{96AF3143-7ACC-4623-B284-9CCB65517015}" srcOrd="0" destOrd="0" presId="urn:microsoft.com/office/officeart/2005/8/layout/vList3"/>
    <dgm:cxn modelId="{3B50674A-D734-4739-BF22-B78F8978CB9A}" type="presParOf" srcId="{07DC2834-2B4E-4BF4-947A-B25B3B46E69B}" destId="{91369AAB-F6FF-418A-9EE2-5CC7218DA84B}" srcOrd="0" destOrd="0" presId="urn:microsoft.com/office/officeart/2005/8/layout/vList3"/>
    <dgm:cxn modelId="{2A3A91BF-299F-4555-B048-0FC4267C5164}" type="presParOf" srcId="{91369AAB-F6FF-418A-9EE2-5CC7218DA84B}" destId="{C6FFC654-3AF2-4E99-B729-EB463006FEE9}" srcOrd="0" destOrd="0" presId="urn:microsoft.com/office/officeart/2005/8/layout/vList3"/>
    <dgm:cxn modelId="{3C4E0D15-0BAD-4370-B959-5E8C6536C7AB}" type="presParOf" srcId="{91369AAB-F6FF-418A-9EE2-5CC7218DA84B}" destId="{96AF3143-7ACC-4623-B284-9CCB65517015}" srcOrd="1" destOrd="0" presId="urn:microsoft.com/office/officeart/2005/8/layout/vList3"/>
    <dgm:cxn modelId="{E8E058B2-A492-4671-9A28-264E9FC7D687}" type="presParOf" srcId="{07DC2834-2B4E-4BF4-947A-B25B3B46E69B}" destId="{93EEAB58-F1CD-424A-8750-A80CCF308B38}" srcOrd="1" destOrd="0" presId="urn:microsoft.com/office/officeart/2005/8/layout/vList3"/>
    <dgm:cxn modelId="{9E844D0E-E285-47B9-AD74-4997B3421789}" type="presParOf" srcId="{07DC2834-2B4E-4BF4-947A-B25B3B46E69B}" destId="{A6145402-E1AE-417B-9E6A-4670DA3A0B79}" srcOrd="2" destOrd="0" presId="urn:microsoft.com/office/officeart/2005/8/layout/vList3"/>
    <dgm:cxn modelId="{07292063-0684-4CD5-BD5E-6F683ED00A77}" type="presParOf" srcId="{A6145402-E1AE-417B-9E6A-4670DA3A0B79}" destId="{50BF5D4A-63F2-4D9F-AD3C-D86D9BC10833}" srcOrd="0" destOrd="0" presId="urn:microsoft.com/office/officeart/2005/8/layout/vList3"/>
    <dgm:cxn modelId="{9DD17CF6-1A7C-4A0B-8C0A-949459644558}" type="presParOf" srcId="{A6145402-E1AE-417B-9E6A-4670DA3A0B79}" destId="{74D5E7F5-9453-4A86-BE20-D8D1AC07B7E1}" srcOrd="1" destOrd="0" presId="urn:microsoft.com/office/officeart/2005/8/layout/vList3"/>
    <dgm:cxn modelId="{AF18DE92-1A9C-4CE7-9DE7-443C5CFECFCB}" type="presParOf" srcId="{07DC2834-2B4E-4BF4-947A-B25B3B46E69B}" destId="{8455C25C-303E-4A6E-BBCB-FD873B7D6315}" srcOrd="3" destOrd="0" presId="urn:microsoft.com/office/officeart/2005/8/layout/vList3"/>
    <dgm:cxn modelId="{C8492E68-9410-438C-9D94-5CC0CCB0CBF5}" type="presParOf" srcId="{07DC2834-2B4E-4BF4-947A-B25B3B46E69B}" destId="{0339C07D-5DF9-4DA7-82D5-5F36CE80E1B2}" srcOrd="4" destOrd="0" presId="urn:microsoft.com/office/officeart/2005/8/layout/vList3"/>
    <dgm:cxn modelId="{841773CB-A66A-4CDD-B2EA-7DAD88DA4A75}" type="presParOf" srcId="{0339C07D-5DF9-4DA7-82D5-5F36CE80E1B2}" destId="{3FD4157B-5B3B-4843-97E6-AEDF70490042}" srcOrd="0" destOrd="0" presId="urn:microsoft.com/office/officeart/2005/8/layout/vList3"/>
    <dgm:cxn modelId="{B7341DBF-4C7B-4DC6-9A37-91C27574519D}" type="presParOf" srcId="{0339C07D-5DF9-4DA7-82D5-5F36CE80E1B2}" destId="{160E2BF1-1A56-4339-B6F4-510F9AD11D1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F2BA52-99B1-4D76-A433-ABD034D8196C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9FEE86E8-79B0-47CB-A045-53274B12201C}">
      <dgm:prSet phldrT="[Texto]" custT="1"/>
      <dgm:spPr/>
      <dgm:t>
        <a:bodyPr/>
        <a:lstStyle/>
        <a:p>
          <a:r>
            <a:rPr lang="es-MX" sz="1800" b="1" dirty="0" smtClean="0"/>
            <a:t>Objetivo:</a:t>
          </a:r>
          <a:endParaRPr lang="es-MX" sz="1800" b="1" dirty="0"/>
        </a:p>
      </dgm:t>
    </dgm:pt>
    <dgm:pt modelId="{41265ED9-9E23-412A-BE64-578F106258A7}" type="parTrans" cxnId="{8388E160-4947-4915-9273-66883F1D9607}">
      <dgm:prSet/>
      <dgm:spPr/>
      <dgm:t>
        <a:bodyPr/>
        <a:lstStyle/>
        <a:p>
          <a:endParaRPr lang="es-MX"/>
        </a:p>
      </dgm:t>
    </dgm:pt>
    <dgm:pt modelId="{1773DAB5-DD38-440D-9F83-D571DEC0C042}" type="sibTrans" cxnId="{8388E160-4947-4915-9273-66883F1D9607}">
      <dgm:prSet/>
      <dgm:spPr/>
      <dgm:t>
        <a:bodyPr/>
        <a:lstStyle/>
        <a:p>
          <a:endParaRPr lang="es-MX"/>
        </a:p>
      </dgm:t>
    </dgm:pt>
    <dgm:pt modelId="{8D4754C4-EBB9-48E3-8421-5AA4B3C021CA}">
      <dgm:prSet phldrT="[Texto]" custT="1"/>
      <dgm:spPr/>
      <dgm:t>
        <a:bodyPr/>
        <a:lstStyle/>
        <a:p>
          <a:r>
            <a:rPr lang="es-MX" sz="1800" b="1" dirty="0" smtClean="0"/>
            <a:t>Meta:</a:t>
          </a:r>
          <a:endParaRPr lang="es-MX" sz="1800" b="1" dirty="0"/>
        </a:p>
      </dgm:t>
    </dgm:pt>
    <dgm:pt modelId="{0A01D3A7-267C-4B23-804E-B02389CE6276}" type="parTrans" cxnId="{7E282A2D-4DC6-4523-B03A-DC00FDA989D6}">
      <dgm:prSet/>
      <dgm:spPr/>
      <dgm:t>
        <a:bodyPr/>
        <a:lstStyle/>
        <a:p>
          <a:endParaRPr lang="es-MX"/>
        </a:p>
      </dgm:t>
    </dgm:pt>
    <dgm:pt modelId="{BFEA5007-7904-42CA-A383-0FBEA5825A37}" type="sibTrans" cxnId="{7E282A2D-4DC6-4523-B03A-DC00FDA989D6}">
      <dgm:prSet/>
      <dgm:spPr/>
      <dgm:t>
        <a:bodyPr/>
        <a:lstStyle/>
        <a:p>
          <a:endParaRPr lang="es-MX"/>
        </a:p>
      </dgm:t>
    </dgm:pt>
    <dgm:pt modelId="{7C786FA4-A6AC-4969-8692-E6EFB2C202D7}">
      <dgm:prSet phldrT="[Texto]" custT="1"/>
      <dgm:spPr/>
      <dgm:t>
        <a:bodyPr/>
        <a:lstStyle/>
        <a:p>
          <a:r>
            <a:rPr lang="es-MX" sz="1800" b="1" dirty="0" smtClean="0"/>
            <a:t>Actividad:</a:t>
          </a:r>
          <a:endParaRPr lang="es-MX" sz="1800" b="1" dirty="0"/>
        </a:p>
      </dgm:t>
    </dgm:pt>
    <dgm:pt modelId="{DA88518A-8CD6-4093-A366-B0EA92CF884A}" type="parTrans" cxnId="{EFB222B2-3921-4F80-9A7B-89B8A1BEB1DB}">
      <dgm:prSet/>
      <dgm:spPr/>
      <dgm:t>
        <a:bodyPr/>
        <a:lstStyle/>
        <a:p>
          <a:endParaRPr lang="es-MX"/>
        </a:p>
      </dgm:t>
    </dgm:pt>
    <dgm:pt modelId="{08ABE8AB-0343-4D6A-8891-5A63B215F1DC}" type="sibTrans" cxnId="{EFB222B2-3921-4F80-9A7B-89B8A1BEB1DB}">
      <dgm:prSet/>
      <dgm:spPr/>
      <dgm:t>
        <a:bodyPr/>
        <a:lstStyle/>
        <a:p>
          <a:endParaRPr lang="es-MX"/>
        </a:p>
      </dgm:t>
    </dgm:pt>
    <dgm:pt modelId="{668091BF-A243-479B-9F9A-2E2BD14D0735}">
      <dgm:prSet custT="1"/>
      <dgm:spPr/>
      <dgm:t>
        <a:bodyPr/>
        <a:lstStyle/>
        <a:p>
          <a:r>
            <a:rPr lang="es-MX" sz="1400" dirty="0" smtClean="0"/>
            <a:t>Para el diseño de los objetivos ha de tomarse en cuenta que la redacción se inicia con un </a:t>
          </a:r>
          <a:r>
            <a:rPr lang="es-MX" sz="1400" dirty="0" smtClean="0">
              <a:solidFill>
                <a:srgbClr val="0070C0"/>
              </a:solidFill>
            </a:rPr>
            <a:t>verbo en infinitivo</a:t>
          </a:r>
          <a:r>
            <a:rPr lang="es-MX" sz="1400" dirty="0" smtClean="0"/>
            <a:t>, mismo que implica una acción, es decir, responde al </a:t>
          </a:r>
          <a:r>
            <a:rPr lang="es-MX" sz="1400" dirty="0" smtClean="0">
              <a:solidFill>
                <a:srgbClr val="FF0000"/>
              </a:solidFill>
            </a:rPr>
            <a:t>qué, </a:t>
          </a:r>
          <a:r>
            <a:rPr lang="es-MX" sz="1400" dirty="0" smtClean="0"/>
            <a:t>mismo que se complementa con la intención o el </a:t>
          </a:r>
          <a:r>
            <a:rPr lang="es-MX" sz="1400" dirty="0" smtClean="0">
              <a:solidFill>
                <a:srgbClr val="00B050"/>
              </a:solidFill>
            </a:rPr>
            <a:t>¿para qué? </a:t>
          </a:r>
          <a:r>
            <a:rPr lang="es-MX" sz="1400" dirty="0" smtClean="0"/>
            <a:t>de la acción.</a:t>
          </a:r>
          <a:endParaRPr lang="es-MX" sz="1400" dirty="0"/>
        </a:p>
      </dgm:t>
    </dgm:pt>
    <dgm:pt modelId="{CE61332D-1F6D-4D68-8B02-65FC68BA4856}" type="parTrans" cxnId="{0CCFD695-79B4-4DC9-BEB8-75E24C50EEB0}">
      <dgm:prSet/>
      <dgm:spPr/>
      <dgm:t>
        <a:bodyPr/>
        <a:lstStyle/>
        <a:p>
          <a:endParaRPr lang="es-MX"/>
        </a:p>
      </dgm:t>
    </dgm:pt>
    <dgm:pt modelId="{DB34A33E-BF34-4194-BEA2-BEAA6C78E6A7}" type="sibTrans" cxnId="{0CCFD695-79B4-4DC9-BEB8-75E24C50EEB0}">
      <dgm:prSet/>
      <dgm:spPr/>
      <dgm:t>
        <a:bodyPr/>
        <a:lstStyle/>
        <a:p>
          <a:endParaRPr lang="es-MX"/>
        </a:p>
      </dgm:t>
    </dgm:pt>
    <dgm:pt modelId="{333BF88B-C6C7-41FA-A441-1E3E37DECCDE}">
      <dgm:prSet custT="1"/>
      <dgm:spPr/>
      <dgm:t>
        <a:bodyPr/>
        <a:lstStyle/>
        <a:p>
          <a:r>
            <a:rPr lang="es-MX" sz="1400" dirty="0" smtClean="0"/>
            <a:t>Ejemplo: </a:t>
          </a:r>
          <a:r>
            <a:rPr lang="es-MX" sz="1400" dirty="0" smtClean="0">
              <a:solidFill>
                <a:srgbClr val="0070C0"/>
              </a:solidFill>
            </a:rPr>
            <a:t>Contribuir </a:t>
          </a:r>
          <a:r>
            <a:rPr lang="es-MX" sz="1400" dirty="0" smtClean="0">
              <a:solidFill>
                <a:srgbClr val="FF0000"/>
              </a:solidFill>
            </a:rPr>
            <a:t>a la formación y actualización de los docentes </a:t>
          </a:r>
          <a:r>
            <a:rPr lang="es-MX" sz="1400" dirty="0" smtClean="0">
              <a:solidFill>
                <a:srgbClr val="00B050"/>
              </a:solidFill>
            </a:rPr>
            <a:t>para mejorar su desempeño en la enseñanza.</a:t>
          </a:r>
          <a:endParaRPr lang="es-MX" sz="1400" dirty="0">
            <a:solidFill>
              <a:srgbClr val="00B050"/>
            </a:solidFill>
          </a:endParaRPr>
        </a:p>
      </dgm:t>
    </dgm:pt>
    <dgm:pt modelId="{C351745F-A4B4-468B-AE75-86C217227CBD}" type="parTrans" cxnId="{F534C067-5467-488C-92C7-BDA2190397F5}">
      <dgm:prSet/>
      <dgm:spPr/>
      <dgm:t>
        <a:bodyPr/>
        <a:lstStyle/>
        <a:p>
          <a:endParaRPr lang="es-MX"/>
        </a:p>
      </dgm:t>
    </dgm:pt>
    <dgm:pt modelId="{92A13D8C-3B6A-4849-852A-E3FE9FC4F48F}" type="sibTrans" cxnId="{F534C067-5467-488C-92C7-BDA2190397F5}">
      <dgm:prSet/>
      <dgm:spPr/>
      <dgm:t>
        <a:bodyPr/>
        <a:lstStyle/>
        <a:p>
          <a:endParaRPr lang="es-MX"/>
        </a:p>
      </dgm:t>
    </dgm:pt>
    <dgm:pt modelId="{8507AFCC-5CAA-4C3A-A77C-522DACFC6BB7}">
      <dgm:prSet custT="1"/>
      <dgm:spPr/>
      <dgm:t>
        <a:bodyPr/>
        <a:lstStyle/>
        <a:p>
          <a:r>
            <a:rPr lang="es-MX" sz="1400" dirty="0" smtClean="0"/>
            <a:t>Propiamente, la redacción de la meta se inicia con un </a:t>
          </a:r>
          <a:r>
            <a:rPr lang="es-MX" sz="1400" dirty="0" smtClean="0">
              <a:solidFill>
                <a:srgbClr val="FF0000"/>
              </a:solidFill>
            </a:rPr>
            <a:t>verbo en infinitivo</a:t>
          </a:r>
          <a:r>
            <a:rPr lang="es-MX" sz="1400" dirty="0" smtClean="0"/>
            <a:t>, después se establece la cantidad </a:t>
          </a:r>
          <a:r>
            <a:rPr lang="es-MX" sz="1400" dirty="0" smtClean="0">
              <a:solidFill>
                <a:srgbClr val="00B050"/>
              </a:solidFill>
            </a:rPr>
            <a:t>(¿cuánto?) </a:t>
          </a:r>
          <a:r>
            <a:rPr lang="es-MX" sz="1400" dirty="0" smtClean="0"/>
            <a:t>de lo que se pretende lograr, enseguida se describe el contenido </a:t>
          </a:r>
          <a:r>
            <a:rPr lang="es-MX" sz="1400" dirty="0" smtClean="0">
              <a:solidFill>
                <a:schemeClr val="accent2">
                  <a:lumMod val="75000"/>
                </a:schemeClr>
              </a:solidFill>
            </a:rPr>
            <a:t>(¿qué), </a:t>
          </a:r>
          <a:r>
            <a:rPr lang="es-MX" sz="1400" dirty="0" smtClean="0"/>
            <a:t>un adjetivo calificativo que de la categoría de calidad, y, finalmente se señala el plazo (</a:t>
          </a:r>
          <a:r>
            <a:rPr lang="es-MX" sz="1400" dirty="0" smtClean="0">
              <a:solidFill>
                <a:schemeClr val="accent4">
                  <a:lumMod val="50000"/>
                </a:schemeClr>
              </a:solidFill>
            </a:rPr>
            <a:t>¿cuándo?) </a:t>
          </a:r>
          <a:r>
            <a:rPr lang="es-MX" sz="1400" dirty="0" smtClean="0"/>
            <a:t>en el que se cumplirá.</a:t>
          </a:r>
          <a:endParaRPr lang="es-MX" sz="1400" dirty="0"/>
        </a:p>
      </dgm:t>
    </dgm:pt>
    <dgm:pt modelId="{D1B14085-EC08-47DF-AC16-7C2D39DCCC27}" type="parTrans" cxnId="{3566FF1D-6AAB-4F84-88A2-A0E4EE373B44}">
      <dgm:prSet/>
      <dgm:spPr/>
      <dgm:t>
        <a:bodyPr/>
        <a:lstStyle/>
        <a:p>
          <a:endParaRPr lang="es-MX"/>
        </a:p>
      </dgm:t>
    </dgm:pt>
    <dgm:pt modelId="{2E7B8218-3DC8-4BCE-8D9F-E53531C9621B}" type="sibTrans" cxnId="{3566FF1D-6AAB-4F84-88A2-A0E4EE373B44}">
      <dgm:prSet/>
      <dgm:spPr/>
      <dgm:t>
        <a:bodyPr/>
        <a:lstStyle/>
        <a:p>
          <a:endParaRPr lang="es-MX"/>
        </a:p>
      </dgm:t>
    </dgm:pt>
    <dgm:pt modelId="{1E0CFF1B-540A-48B7-86A8-31C9204BDC38}">
      <dgm:prSet custT="1"/>
      <dgm:spPr/>
      <dgm:t>
        <a:bodyPr/>
        <a:lstStyle/>
        <a:p>
          <a:r>
            <a:rPr lang="es-MX" sz="1400" dirty="0" smtClean="0"/>
            <a:t>Ejemplo: </a:t>
          </a:r>
          <a:r>
            <a:rPr lang="es-ES" sz="1400" dirty="0" smtClean="0">
              <a:solidFill>
                <a:srgbClr val="FF0000"/>
              </a:solidFill>
            </a:rPr>
            <a:t>Alcanzar</a:t>
          </a:r>
          <a:r>
            <a:rPr lang="es-ES" sz="1400" dirty="0" smtClean="0"/>
            <a:t> </a:t>
          </a:r>
          <a:r>
            <a:rPr lang="es-ES" sz="1400" dirty="0" smtClean="0">
              <a:solidFill>
                <a:srgbClr val="00B050"/>
              </a:solidFill>
            </a:rPr>
            <a:t>el 100% </a:t>
          </a:r>
          <a:r>
            <a:rPr lang="es-ES" sz="1400" dirty="0" smtClean="0">
              <a:solidFill>
                <a:schemeClr val="bg2">
                  <a:lumMod val="75000"/>
                </a:schemeClr>
              </a:solidFill>
            </a:rPr>
            <a:t>de planeación de clase efectiva y aplicada en cada una de las escuelas </a:t>
          </a:r>
          <a:r>
            <a:rPr lang="es-ES" sz="1400" dirty="0" smtClean="0">
              <a:solidFill>
                <a:schemeClr val="accent4">
                  <a:lumMod val="50000"/>
                </a:schemeClr>
              </a:solidFill>
            </a:rPr>
            <a:t>a lo largo del presente ciclo escolar.</a:t>
          </a:r>
          <a:endParaRPr lang="es-MX" sz="1400" dirty="0">
            <a:solidFill>
              <a:schemeClr val="bg2">
                <a:lumMod val="75000"/>
              </a:schemeClr>
            </a:solidFill>
          </a:endParaRPr>
        </a:p>
      </dgm:t>
    </dgm:pt>
    <dgm:pt modelId="{608C0253-FA77-4FAF-AF2B-C8A34A025ADB}" type="parTrans" cxnId="{437D072C-115E-4D9F-97A7-D931D1BC1235}">
      <dgm:prSet/>
      <dgm:spPr/>
      <dgm:t>
        <a:bodyPr/>
        <a:lstStyle/>
        <a:p>
          <a:endParaRPr lang="es-MX"/>
        </a:p>
      </dgm:t>
    </dgm:pt>
    <dgm:pt modelId="{E9D8DB5F-D53F-4D5E-B1DF-EDAD37786F3D}" type="sibTrans" cxnId="{437D072C-115E-4D9F-97A7-D931D1BC1235}">
      <dgm:prSet/>
      <dgm:spPr/>
      <dgm:t>
        <a:bodyPr/>
        <a:lstStyle/>
        <a:p>
          <a:endParaRPr lang="es-MX"/>
        </a:p>
      </dgm:t>
    </dgm:pt>
    <dgm:pt modelId="{25837690-4A1E-44EA-91B9-A102516291D5}">
      <dgm:prSet custT="1"/>
      <dgm:spPr/>
      <dgm:t>
        <a:bodyPr/>
        <a:lstStyle/>
        <a:p>
          <a:endParaRPr lang="es-MX" sz="1100" dirty="0"/>
        </a:p>
      </dgm:t>
    </dgm:pt>
    <dgm:pt modelId="{88958F04-247B-4175-86CB-1C5A7B7B9C41}" type="parTrans" cxnId="{0B810FE2-E2A6-495C-86D4-25265BFF4037}">
      <dgm:prSet/>
      <dgm:spPr/>
      <dgm:t>
        <a:bodyPr/>
        <a:lstStyle/>
        <a:p>
          <a:endParaRPr lang="es-MX"/>
        </a:p>
      </dgm:t>
    </dgm:pt>
    <dgm:pt modelId="{AF5ACC89-7C82-484F-9689-CB2397C12505}" type="sibTrans" cxnId="{0B810FE2-E2A6-495C-86D4-25265BFF4037}">
      <dgm:prSet/>
      <dgm:spPr/>
      <dgm:t>
        <a:bodyPr/>
        <a:lstStyle/>
        <a:p>
          <a:endParaRPr lang="es-MX"/>
        </a:p>
      </dgm:t>
    </dgm:pt>
    <dgm:pt modelId="{1144E103-30A4-42E0-8BDF-E17B6BC64C6A}">
      <dgm:prSet custT="1"/>
      <dgm:spPr/>
      <dgm:t>
        <a:bodyPr/>
        <a:lstStyle/>
        <a:p>
          <a:r>
            <a:rPr lang="es-MX" sz="1400" dirty="0" smtClean="0"/>
            <a:t>Para la formulación de las actividades se requiere que el colectivo docente piense en ellas como una sucesión de hechos, antecedentes y consecuentes, que permitan alcanzar la meta propuesta, esto quiere decir que por cada meta pueden existir diversas actividades.</a:t>
          </a:r>
          <a:endParaRPr lang="es-MX" sz="1400" dirty="0"/>
        </a:p>
      </dgm:t>
    </dgm:pt>
    <dgm:pt modelId="{6B501F85-0ADB-45A4-BE52-7CB81873ADDA}" type="parTrans" cxnId="{49CADEB4-E73C-4DA3-835F-90F5FEF00533}">
      <dgm:prSet/>
      <dgm:spPr/>
      <dgm:t>
        <a:bodyPr/>
        <a:lstStyle/>
        <a:p>
          <a:endParaRPr lang="es-MX"/>
        </a:p>
      </dgm:t>
    </dgm:pt>
    <dgm:pt modelId="{1987F2DA-5838-47F1-9CB0-08C968EA82C7}" type="sibTrans" cxnId="{49CADEB4-E73C-4DA3-835F-90F5FEF00533}">
      <dgm:prSet/>
      <dgm:spPr/>
      <dgm:t>
        <a:bodyPr/>
        <a:lstStyle/>
        <a:p>
          <a:endParaRPr lang="es-MX"/>
        </a:p>
      </dgm:t>
    </dgm:pt>
    <dgm:pt modelId="{204EAC03-5F31-456D-A44E-187956E70E3B}" type="pres">
      <dgm:prSet presAssocID="{41F2BA52-99B1-4D76-A433-ABD034D819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FC36A79-752E-4479-BB89-BDCFCA3F0B63}" type="pres">
      <dgm:prSet presAssocID="{9FEE86E8-79B0-47CB-A045-53274B12201C}" presName="parentLin" presStyleCnt="0"/>
      <dgm:spPr/>
    </dgm:pt>
    <dgm:pt modelId="{33E4CB92-D4DD-416C-9031-2D70C439015D}" type="pres">
      <dgm:prSet presAssocID="{9FEE86E8-79B0-47CB-A045-53274B12201C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F159F282-174A-4503-AD0A-8D0AF5E99A3E}" type="pres">
      <dgm:prSet presAssocID="{9FEE86E8-79B0-47CB-A045-53274B12201C}" presName="parentText" presStyleLbl="node1" presStyleIdx="0" presStyleCnt="3" custScaleX="29030" custScaleY="49130" custLinFactNeighborX="-64602" custLinFactNeighborY="-242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FBBFAD-C9F4-44F2-9DF7-71D2748DEBD9}" type="pres">
      <dgm:prSet presAssocID="{9FEE86E8-79B0-47CB-A045-53274B12201C}" presName="negativeSpace" presStyleCnt="0"/>
      <dgm:spPr/>
    </dgm:pt>
    <dgm:pt modelId="{FACA4CBD-11AB-414A-AD7E-1300FE59422E}" type="pres">
      <dgm:prSet presAssocID="{9FEE86E8-79B0-47CB-A045-53274B12201C}" presName="childText" presStyleLbl="conFgAcc1" presStyleIdx="0" presStyleCnt="3" custScaleX="83783" custScaleY="74035" custLinFactNeighborX="18919" custLinFactNeighborY="4782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937509-203E-424E-B400-E8C9AF01AECF}" type="pres">
      <dgm:prSet presAssocID="{1773DAB5-DD38-440D-9F83-D571DEC0C042}" presName="spaceBetweenRectangles" presStyleCnt="0"/>
      <dgm:spPr/>
    </dgm:pt>
    <dgm:pt modelId="{2DDB180B-3FA5-4A00-B832-B9ABD809C01F}" type="pres">
      <dgm:prSet presAssocID="{8D4754C4-EBB9-48E3-8421-5AA4B3C021CA}" presName="parentLin" presStyleCnt="0"/>
      <dgm:spPr/>
    </dgm:pt>
    <dgm:pt modelId="{69F40586-7357-4685-B380-B88A6ABBFC1D}" type="pres">
      <dgm:prSet presAssocID="{8D4754C4-EBB9-48E3-8421-5AA4B3C021CA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1573D4F0-BD3A-4B75-828D-FCCD0FBEEA6D}" type="pres">
      <dgm:prSet presAssocID="{8D4754C4-EBB9-48E3-8421-5AA4B3C021CA}" presName="parentText" presStyleLbl="node1" presStyleIdx="1" presStyleCnt="3" custScaleX="29585" custScaleY="50399" custLinFactNeighborX="-64602" custLinFactNeighborY="-307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A4C054-FA15-4887-8102-294BB6536617}" type="pres">
      <dgm:prSet presAssocID="{8D4754C4-EBB9-48E3-8421-5AA4B3C021CA}" presName="negativeSpace" presStyleCnt="0"/>
      <dgm:spPr/>
    </dgm:pt>
    <dgm:pt modelId="{41E19C33-AF92-4D2B-9478-9E0FB4EF5B6E}" type="pres">
      <dgm:prSet presAssocID="{8D4754C4-EBB9-48E3-8421-5AA4B3C021CA}" presName="childText" presStyleLbl="conFgAcc1" presStyleIdx="1" presStyleCnt="3" custScaleX="83929" custScaleY="74876" custLinFactNeighborX="16071" custLinFactNeighborY="375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9FED41-AC4D-4458-86CC-C6C315AD3183}" type="pres">
      <dgm:prSet presAssocID="{BFEA5007-7904-42CA-A383-0FBEA5825A37}" presName="spaceBetweenRectangles" presStyleCnt="0"/>
      <dgm:spPr/>
    </dgm:pt>
    <dgm:pt modelId="{94AFE829-1DA4-4DA0-A410-A57B5109C0D7}" type="pres">
      <dgm:prSet presAssocID="{7C786FA4-A6AC-4969-8692-E6EFB2C202D7}" presName="parentLin" presStyleCnt="0"/>
      <dgm:spPr/>
    </dgm:pt>
    <dgm:pt modelId="{32EA32F8-24E1-4D22-83DB-B5E05E736A4D}" type="pres">
      <dgm:prSet presAssocID="{7C786FA4-A6AC-4969-8692-E6EFB2C202D7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504ABCA8-85DC-4361-B446-AB22C08C01C2}" type="pres">
      <dgm:prSet presAssocID="{7C786FA4-A6AC-4969-8692-E6EFB2C202D7}" presName="parentText" presStyleLbl="node1" presStyleIdx="2" presStyleCnt="3" custScaleX="29974" custScaleY="49505" custLinFactNeighborX="-64602" custLinFactNeighborY="-419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16D8A9-C946-451A-99AD-38A181DE0B86}" type="pres">
      <dgm:prSet presAssocID="{7C786FA4-A6AC-4969-8692-E6EFB2C202D7}" presName="negativeSpace" presStyleCnt="0"/>
      <dgm:spPr/>
    </dgm:pt>
    <dgm:pt modelId="{D2F2AED1-0B26-49D9-A53B-D423CB2FA4F9}" type="pres">
      <dgm:prSet presAssocID="{7C786FA4-A6AC-4969-8692-E6EFB2C202D7}" presName="childText" presStyleLbl="conFgAcc1" presStyleIdx="2" presStyleCnt="3" custScaleX="85841" custScaleY="75837" custLinFactNeighborX="14159" custLinFactNeighborY="25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C4A004D-A626-40B7-90B3-8682E7B4E486}" type="presOf" srcId="{25837690-4A1E-44EA-91B9-A102516291D5}" destId="{D2F2AED1-0B26-49D9-A53B-D423CB2FA4F9}" srcOrd="0" destOrd="0" presId="urn:microsoft.com/office/officeart/2005/8/layout/list1"/>
    <dgm:cxn modelId="{EFB222B2-3921-4F80-9A7B-89B8A1BEB1DB}" srcId="{41F2BA52-99B1-4D76-A433-ABD034D8196C}" destId="{7C786FA4-A6AC-4969-8692-E6EFB2C202D7}" srcOrd="2" destOrd="0" parTransId="{DA88518A-8CD6-4093-A366-B0EA92CF884A}" sibTransId="{08ABE8AB-0343-4D6A-8891-5A63B215F1DC}"/>
    <dgm:cxn modelId="{8388E160-4947-4915-9273-66883F1D9607}" srcId="{41F2BA52-99B1-4D76-A433-ABD034D8196C}" destId="{9FEE86E8-79B0-47CB-A045-53274B12201C}" srcOrd="0" destOrd="0" parTransId="{41265ED9-9E23-412A-BE64-578F106258A7}" sibTransId="{1773DAB5-DD38-440D-9F83-D571DEC0C042}"/>
    <dgm:cxn modelId="{7E282A2D-4DC6-4523-B03A-DC00FDA989D6}" srcId="{41F2BA52-99B1-4D76-A433-ABD034D8196C}" destId="{8D4754C4-EBB9-48E3-8421-5AA4B3C021CA}" srcOrd="1" destOrd="0" parTransId="{0A01D3A7-267C-4B23-804E-B02389CE6276}" sibTransId="{BFEA5007-7904-42CA-A383-0FBEA5825A37}"/>
    <dgm:cxn modelId="{0B810FE2-E2A6-495C-86D4-25265BFF4037}" srcId="{7C786FA4-A6AC-4969-8692-E6EFB2C202D7}" destId="{25837690-4A1E-44EA-91B9-A102516291D5}" srcOrd="0" destOrd="0" parTransId="{88958F04-247B-4175-86CB-1C5A7B7B9C41}" sibTransId="{AF5ACC89-7C82-484F-9689-CB2397C12505}"/>
    <dgm:cxn modelId="{1F6DA78D-E7A8-4DD8-98C5-4C8D788A8C72}" type="presOf" srcId="{8D4754C4-EBB9-48E3-8421-5AA4B3C021CA}" destId="{1573D4F0-BD3A-4B75-828D-FCCD0FBEEA6D}" srcOrd="1" destOrd="0" presId="urn:microsoft.com/office/officeart/2005/8/layout/list1"/>
    <dgm:cxn modelId="{4C2AE9DC-4E2B-485E-8C80-1DA8C1F8B3C3}" type="presOf" srcId="{333BF88B-C6C7-41FA-A441-1E3E37DECCDE}" destId="{FACA4CBD-11AB-414A-AD7E-1300FE59422E}" srcOrd="0" destOrd="1" presId="urn:microsoft.com/office/officeart/2005/8/layout/list1"/>
    <dgm:cxn modelId="{39A2A0F2-8F48-4595-A8FF-0FEE5AEDE982}" type="presOf" srcId="{1E0CFF1B-540A-48B7-86A8-31C9204BDC38}" destId="{41E19C33-AF92-4D2B-9478-9E0FB4EF5B6E}" srcOrd="0" destOrd="1" presId="urn:microsoft.com/office/officeart/2005/8/layout/list1"/>
    <dgm:cxn modelId="{995B72F0-992A-4B53-A3BB-F6FEABCD8B7C}" type="presOf" srcId="{9FEE86E8-79B0-47CB-A045-53274B12201C}" destId="{33E4CB92-D4DD-416C-9031-2D70C439015D}" srcOrd="0" destOrd="0" presId="urn:microsoft.com/office/officeart/2005/8/layout/list1"/>
    <dgm:cxn modelId="{3566FF1D-6AAB-4F84-88A2-A0E4EE373B44}" srcId="{8D4754C4-EBB9-48E3-8421-5AA4B3C021CA}" destId="{8507AFCC-5CAA-4C3A-A77C-522DACFC6BB7}" srcOrd="0" destOrd="0" parTransId="{D1B14085-EC08-47DF-AC16-7C2D39DCCC27}" sibTransId="{2E7B8218-3DC8-4BCE-8D9F-E53531C9621B}"/>
    <dgm:cxn modelId="{0CCFD695-79B4-4DC9-BEB8-75E24C50EEB0}" srcId="{9FEE86E8-79B0-47CB-A045-53274B12201C}" destId="{668091BF-A243-479B-9F9A-2E2BD14D0735}" srcOrd="0" destOrd="0" parTransId="{CE61332D-1F6D-4D68-8B02-65FC68BA4856}" sibTransId="{DB34A33E-BF34-4194-BEA2-BEAA6C78E6A7}"/>
    <dgm:cxn modelId="{DD4FA1DB-E0A3-4228-8B88-AEC0EC9A8C9A}" type="presOf" srcId="{8507AFCC-5CAA-4C3A-A77C-522DACFC6BB7}" destId="{41E19C33-AF92-4D2B-9478-9E0FB4EF5B6E}" srcOrd="0" destOrd="0" presId="urn:microsoft.com/office/officeart/2005/8/layout/list1"/>
    <dgm:cxn modelId="{AD5FAD2F-1BB3-4AAA-8A40-B390B8799484}" type="presOf" srcId="{41F2BA52-99B1-4D76-A433-ABD034D8196C}" destId="{204EAC03-5F31-456D-A44E-187956E70E3B}" srcOrd="0" destOrd="0" presId="urn:microsoft.com/office/officeart/2005/8/layout/list1"/>
    <dgm:cxn modelId="{306FE937-A240-475F-AC57-C17CE13B18D0}" type="presOf" srcId="{7C786FA4-A6AC-4969-8692-E6EFB2C202D7}" destId="{504ABCA8-85DC-4361-B446-AB22C08C01C2}" srcOrd="1" destOrd="0" presId="urn:microsoft.com/office/officeart/2005/8/layout/list1"/>
    <dgm:cxn modelId="{49CADEB4-E73C-4DA3-835F-90F5FEF00533}" srcId="{7C786FA4-A6AC-4969-8692-E6EFB2C202D7}" destId="{1144E103-30A4-42E0-8BDF-E17B6BC64C6A}" srcOrd="1" destOrd="0" parTransId="{6B501F85-0ADB-45A4-BE52-7CB81873ADDA}" sibTransId="{1987F2DA-5838-47F1-9CB0-08C968EA82C7}"/>
    <dgm:cxn modelId="{3F6C9561-869B-4339-B19F-302229743FCB}" type="presOf" srcId="{1144E103-30A4-42E0-8BDF-E17B6BC64C6A}" destId="{D2F2AED1-0B26-49D9-A53B-D423CB2FA4F9}" srcOrd="0" destOrd="1" presId="urn:microsoft.com/office/officeart/2005/8/layout/list1"/>
    <dgm:cxn modelId="{D195533F-718F-4E42-8FF8-066077753579}" type="presOf" srcId="{7C786FA4-A6AC-4969-8692-E6EFB2C202D7}" destId="{32EA32F8-24E1-4D22-83DB-B5E05E736A4D}" srcOrd="0" destOrd="0" presId="urn:microsoft.com/office/officeart/2005/8/layout/list1"/>
    <dgm:cxn modelId="{A2922727-BB33-442D-B303-DA03A3BDCA97}" type="presOf" srcId="{9FEE86E8-79B0-47CB-A045-53274B12201C}" destId="{F159F282-174A-4503-AD0A-8D0AF5E99A3E}" srcOrd="1" destOrd="0" presId="urn:microsoft.com/office/officeart/2005/8/layout/list1"/>
    <dgm:cxn modelId="{B5E2345C-8B64-481B-B4F8-891A015F599E}" type="presOf" srcId="{8D4754C4-EBB9-48E3-8421-5AA4B3C021CA}" destId="{69F40586-7357-4685-B380-B88A6ABBFC1D}" srcOrd="0" destOrd="0" presId="urn:microsoft.com/office/officeart/2005/8/layout/list1"/>
    <dgm:cxn modelId="{C9D9DA77-2B1A-4366-A060-87769112B4AB}" type="presOf" srcId="{668091BF-A243-479B-9F9A-2E2BD14D0735}" destId="{FACA4CBD-11AB-414A-AD7E-1300FE59422E}" srcOrd="0" destOrd="0" presId="urn:microsoft.com/office/officeart/2005/8/layout/list1"/>
    <dgm:cxn modelId="{F534C067-5467-488C-92C7-BDA2190397F5}" srcId="{9FEE86E8-79B0-47CB-A045-53274B12201C}" destId="{333BF88B-C6C7-41FA-A441-1E3E37DECCDE}" srcOrd="1" destOrd="0" parTransId="{C351745F-A4B4-468B-AE75-86C217227CBD}" sibTransId="{92A13D8C-3B6A-4849-852A-E3FE9FC4F48F}"/>
    <dgm:cxn modelId="{437D072C-115E-4D9F-97A7-D931D1BC1235}" srcId="{8D4754C4-EBB9-48E3-8421-5AA4B3C021CA}" destId="{1E0CFF1B-540A-48B7-86A8-31C9204BDC38}" srcOrd="1" destOrd="0" parTransId="{608C0253-FA77-4FAF-AF2B-C8A34A025ADB}" sibTransId="{E9D8DB5F-D53F-4D5E-B1DF-EDAD37786F3D}"/>
    <dgm:cxn modelId="{E995802B-BD77-47FF-B5C1-6FDE342AD82A}" type="presParOf" srcId="{204EAC03-5F31-456D-A44E-187956E70E3B}" destId="{8FC36A79-752E-4479-BB89-BDCFCA3F0B63}" srcOrd="0" destOrd="0" presId="urn:microsoft.com/office/officeart/2005/8/layout/list1"/>
    <dgm:cxn modelId="{0A737CA4-1833-40D1-8E71-1A2562CB59C4}" type="presParOf" srcId="{8FC36A79-752E-4479-BB89-BDCFCA3F0B63}" destId="{33E4CB92-D4DD-416C-9031-2D70C439015D}" srcOrd="0" destOrd="0" presId="urn:microsoft.com/office/officeart/2005/8/layout/list1"/>
    <dgm:cxn modelId="{037064B2-BD76-47E1-9C04-4BD12FA385B5}" type="presParOf" srcId="{8FC36A79-752E-4479-BB89-BDCFCA3F0B63}" destId="{F159F282-174A-4503-AD0A-8D0AF5E99A3E}" srcOrd="1" destOrd="0" presId="urn:microsoft.com/office/officeart/2005/8/layout/list1"/>
    <dgm:cxn modelId="{58AD8DAA-DF0E-41AD-8C99-46B569D65379}" type="presParOf" srcId="{204EAC03-5F31-456D-A44E-187956E70E3B}" destId="{4AFBBFAD-C9F4-44F2-9DF7-71D2748DEBD9}" srcOrd="1" destOrd="0" presId="urn:microsoft.com/office/officeart/2005/8/layout/list1"/>
    <dgm:cxn modelId="{90FA91A9-DABB-42B2-8177-520634117973}" type="presParOf" srcId="{204EAC03-5F31-456D-A44E-187956E70E3B}" destId="{FACA4CBD-11AB-414A-AD7E-1300FE59422E}" srcOrd="2" destOrd="0" presId="urn:microsoft.com/office/officeart/2005/8/layout/list1"/>
    <dgm:cxn modelId="{9C32FDCF-E21B-45B4-9DEA-18E92E4973EA}" type="presParOf" srcId="{204EAC03-5F31-456D-A44E-187956E70E3B}" destId="{4C937509-203E-424E-B400-E8C9AF01AECF}" srcOrd="3" destOrd="0" presId="urn:microsoft.com/office/officeart/2005/8/layout/list1"/>
    <dgm:cxn modelId="{8F71E3FF-AD18-461D-AA85-EA35A1B91CF2}" type="presParOf" srcId="{204EAC03-5F31-456D-A44E-187956E70E3B}" destId="{2DDB180B-3FA5-4A00-B832-B9ABD809C01F}" srcOrd="4" destOrd="0" presId="urn:microsoft.com/office/officeart/2005/8/layout/list1"/>
    <dgm:cxn modelId="{703FB337-D1AA-43FB-97F8-2FE0B41FD364}" type="presParOf" srcId="{2DDB180B-3FA5-4A00-B832-B9ABD809C01F}" destId="{69F40586-7357-4685-B380-B88A6ABBFC1D}" srcOrd="0" destOrd="0" presId="urn:microsoft.com/office/officeart/2005/8/layout/list1"/>
    <dgm:cxn modelId="{D79417C4-CC00-440E-88A6-EA8D14491C63}" type="presParOf" srcId="{2DDB180B-3FA5-4A00-B832-B9ABD809C01F}" destId="{1573D4F0-BD3A-4B75-828D-FCCD0FBEEA6D}" srcOrd="1" destOrd="0" presId="urn:microsoft.com/office/officeart/2005/8/layout/list1"/>
    <dgm:cxn modelId="{4E203958-D39C-47C5-9023-3D9A45592EFC}" type="presParOf" srcId="{204EAC03-5F31-456D-A44E-187956E70E3B}" destId="{0BA4C054-FA15-4887-8102-294BB6536617}" srcOrd="5" destOrd="0" presId="urn:microsoft.com/office/officeart/2005/8/layout/list1"/>
    <dgm:cxn modelId="{B621759B-883C-4F0B-A125-E59F2D47DA2A}" type="presParOf" srcId="{204EAC03-5F31-456D-A44E-187956E70E3B}" destId="{41E19C33-AF92-4D2B-9478-9E0FB4EF5B6E}" srcOrd="6" destOrd="0" presId="urn:microsoft.com/office/officeart/2005/8/layout/list1"/>
    <dgm:cxn modelId="{82210F1F-CEEB-4B76-BF39-8D3FD1814355}" type="presParOf" srcId="{204EAC03-5F31-456D-A44E-187956E70E3B}" destId="{E09FED41-AC4D-4458-86CC-C6C315AD3183}" srcOrd="7" destOrd="0" presId="urn:microsoft.com/office/officeart/2005/8/layout/list1"/>
    <dgm:cxn modelId="{916C781A-CA2C-4AAE-9C08-1675DA283FC9}" type="presParOf" srcId="{204EAC03-5F31-456D-A44E-187956E70E3B}" destId="{94AFE829-1DA4-4DA0-A410-A57B5109C0D7}" srcOrd="8" destOrd="0" presId="urn:microsoft.com/office/officeart/2005/8/layout/list1"/>
    <dgm:cxn modelId="{C993FD20-40DF-4FC3-A93B-9776CDCBEE64}" type="presParOf" srcId="{94AFE829-1DA4-4DA0-A410-A57B5109C0D7}" destId="{32EA32F8-24E1-4D22-83DB-B5E05E736A4D}" srcOrd="0" destOrd="0" presId="urn:microsoft.com/office/officeart/2005/8/layout/list1"/>
    <dgm:cxn modelId="{6EDD646E-29A6-41DF-A01E-D48DD62EC359}" type="presParOf" srcId="{94AFE829-1DA4-4DA0-A410-A57B5109C0D7}" destId="{504ABCA8-85DC-4361-B446-AB22C08C01C2}" srcOrd="1" destOrd="0" presId="urn:microsoft.com/office/officeart/2005/8/layout/list1"/>
    <dgm:cxn modelId="{38E6A0D4-639D-4C37-BF65-DEBC58C216D8}" type="presParOf" srcId="{204EAC03-5F31-456D-A44E-187956E70E3B}" destId="{1916D8A9-C946-451A-99AD-38A181DE0B86}" srcOrd="9" destOrd="0" presId="urn:microsoft.com/office/officeart/2005/8/layout/list1"/>
    <dgm:cxn modelId="{965037F8-6A85-4F59-99D9-A44F038665A0}" type="presParOf" srcId="{204EAC03-5F31-456D-A44E-187956E70E3B}" destId="{D2F2AED1-0B26-49D9-A53B-D423CB2FA4F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1676DB-8205-4C6D-9992-B14BB64D1F54}" type="doc">
      <dgm:prSet loTypeId="urn:microsoft.com/office/officeart/2005/8/layout/h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2030517F-6230-4ECB-83BC-25F02F9C5B37}">
      <dgm:prSet phldrT="[Texto]"/>
      <dgm:spPr/>
      <dgm:t>
        <a:bodyPr/>
        <a:lstStyle/>
        <a:p>
          <a:r>
            <a:rPr lang="es-MX" b="1" dirty="0" smtClean="0">
              <a:solidFill>
                <a:schemeClr val="accent1">
                  <a:lumMod val="50000"/>
                </a:schemeClr>
              </a:solidFill>
            </a:rPr>
            <a:t>BITÁCORA DE SEGUIMIENTO</a:t>
          </a:r>
          <a:endParaRPr lang="es-MX" b="1" dirty="0">
            <a:solidFill>
              <a:schemeClr val="accent1">
                <a:lumMod val="50000"/>
              </a:schemeClr>
            </a:solidFill>
          </a:endParaRPr>
        </a:p>
      </dgm:t>
    </dgm:pt>
    <dgm:pt modelId="{5970291B-5F6D-4AD8-86AB-057658F5AB80}" type="parTrans" cxnId="{621697C8-F588-4A85-9C34-A291628A3EC2}">
      <dgm:prSet/>
      <dgm:spPr/>
      <dgm:t>
        <a:bodyPr/>
        <a:lstStyle/>
        <a:p>
          <a:endParaRPr lang="es-MX"/>
        </a:p>
      </dgm:t>
    </dgm:pt>
    <dgm:pt modelId="{30CE32C7-D845-464E-A0D0-CBB512000BFF}" type="sibTrans" cxnId="{621697C8-F588-4A85-9C34-A291628A3EC2}">
      <dgm:prSet/>
      <dgm:spPr/>
      <dgm:t>
        <a:bodyPr/>
        <a:lstStyle/>
        <a:p>
          <a:endParaRPr lang="es-MX"/>
        </a:p>
      </dgm:t>
    </dgm:pt>
    <dgm:pt modelId="{919DC2D9-AE97-4C08-94C2-647E18EE368A}">
      <dgm:prSet phldrT="[Texto]"/>
      <dgm:spPr/>
      <dgm:t>
        <a:bodyPr/>
        <a:lstStyle/>
        <a:p>
          <a:r>
            <a:rPr lang="es-MX" dirty="0" smtClean="0">
              <a:latin typeface="Andalus" pitchFamily="2" charset="-78"/>
              <a:cs typeface="Andalus" pitchFamily="2" charset="-78"/>
            </a:rPr>
            <a:t>Es un documento que permite llevar un registro escrito de las actividades programadas. Su organización es cronológica, lo que facilita la revisión de las actividades o contenidos anotados.</a:t>
          </a:r>
          <a:endParaRPr lang="es-MX" dirty="0">
            <a:latin typeface="Andalus" pitchFamily="2" charset="-78"/>
            <a:cs typeface="Andalus" pitchFamily="2" charset="-78"/>
          </a:endParaRPr>
        </a:p>
      </dgm:t>
    </dgm:pt>
    <dgm:pt modelId="{220291C6-D2E7-462F-99B0-202B0FE716A0}" type="parTrans" cxnId="{A899851B-0032-4D2C-B9C8-071D2AEE10EE}">
      <dgm:prSet/>
      <dgm:spPr/>
      <dgm:t>
        <a:bodyPr/>
        <a:lstStyle/>
        <a:p>
          <a:endParaRPr lang="es-MX"/>
        </a:p>
      </dgm:t>
    </dgm:pt>
    <dgm:pt modelId="{28EC22E8-EC8F-4670-BDEB-89178779D56A}" type="sibTrans" cxnId="{A899851B-0032-4D2C-B9C8-071D2AEE10EE}">
      <dgm:prSet/>
      <dgm:spPr/>
      <dgm:t>
        <a:bodyPr/>
        <a:lstStyle/>
        <a:p>
          <a:endParaRPr lang="es-MX"/>
        </a:p>
      </dgm:t>
    </dgm:pt>
    <dgm:pt modelId="{696E8CBF-DDAA-402F-9CC3-B834D85CBE55}">
      <dgm:prSet phldrT="[Texto]"/>
      <dgm:spPr/>
      <dgm:t>
        <a:bodyPr/>
        <a:lstStyle/>
        <a:p>
          <a:r>
            <a:rPr lang="es-MX" b="1" dirty="0" smtClean="0">
              <a:solidFill>
                <a:schemeClr val="accent1">
                  <a:lumMod val="50000"/>
                </a:schemeClr>
              </a:solidFill>
            </a:rPr>
            <a:t>PORTAFOLIO INSTITUCIONAL</a:t>
          </a:r>
          <a:endParaRPr lang="es-MX" b="1" dirty="0">
            <a:solidFill>
              <a:schemeClr val="accent1">
                <a:lumMod val="50000"/>
              </a:schemeClr>
            </a:solidFill>
          </a:endParaRPr>
        </a:p>
      </dgm:t>
    </dgm:pt>
    <dgm:pt modelId="{F574366D-4649-412A-84DA-1DA3A89669F4}" type="parTrans" cxnId="{264BE17E-E31A-4857-B186-A85BE87FC260}">
      <dgm:prSet/>
      <dgm:spPr/>
      <dgm:t>
        <a:bodyPr/>
        <a:lstStyle/>
        <a:p>
          <a:endParaRPr lang="es-MX"/>
        </a:p>
      </dgm:t>
    </dgm:pt>
    <dgm:pt modelId="{A258A00A-EA64-4B57-9C88-49649DB3CDF4}" type="sibTrans" cxnId="{264BE17E-E31A-4857-B186-A85BE87FC260}">
      <dgm:prSet/>
      <dgm:spPr/>
      <dgm:t>
        <a:bodyPr/>
        <a:lstStyle/>
        <a:p>
          <a:endParaRPr lang="es-MX"/>
        </a:p>
      </dgm:t>
    </dgm:pt>
    <dgm:pt modelId="{86F379FF-DDF4-4B8A-9929-959104658235}">
      <dgm:prSet phldrT="[Texto]"/>
      <dgm:spPr/>
      <dgm:t>
        <a:bodyPr/>
        <a:lstStyle/>
        <a:p>
          <a:r>
            <a:rPr lang="es-MX" dirty="0" smtClean="0">
              <a:latin typeface="Andalus" pitchFamily="2" charset="-78"/>
              <a:cs typeface="Andalus" pitchFamily="2" charset="-78"/>
            </a:rPr>
            <a:t>El portafolio institucional es una colección de documentos, la cual se elabora de manera paulatina de tal forma que constituye una secuencia cronológica; se conforma por textos, gráficos, tablas, imágenes, elementos que permiten observar aspectos específicos de la historia de una escuela.</a:t>
          </a:r>
          <a:endParaRPr lang="es-MX" dirty="0">
            <a:latin typeface="Andalus" pitchFamily="2" charset="-78"/>
            <a:cs typeface="Andalus" pitchFamily="2" charset="-78"/>
          </a:endParaRPr>
        </a:p>
      </dgm:t>
    </dgm:pt>
    <dgm:pt modelId="{211804EF-DBE2-4039-9906-8F4F970FB549}" type="parTrans" cxnId="{5426BADF-25BD-4073-AFAD-9F5224645E0F}">
      <dgm:prSet/>
      <dgm:spPr/>
      <dgm:t>
        <a:bodyPr/>
        <a:lstStyle/>
        <a:p>
          <a:endParaRPr lang="es-MX"/>
        </a:p>
      </dgm:t>
    </dgm:pt>
    <dgm:pt modelId="{FA09005D-E532-4104-BC4D-6F09354FCFDB}" type="sibTrans" cxnId="{5426BADF-25BD-4073-AFAD-9F5224645E0F}">
      <dgm:prSet/>
      <dgm:spPr/>
      <dgm:t>
        <a:bodyPr/>
        <a:lstStyle/>
        <a:p>
          <a:endParaRPr lang="es-MX"/>
        </a:p>
      </dgm:t>
    </dgm:pt>
    <dgm:pt modelId="{DD92406F-68E0-4167-876B-B0D79A7B4491}">
      <dgm:prSet phldrT="[Texto]"/>
      <dgm:spPr/>
      <dgm:t>
        <a:bodyPr/>
        <a:lstStyle/>
        <a:p>
          <a:r>
            <a:rPr lang="es-MX" b="1" dirty="0" smtClean="0">
              <a:solidFill>
                <a:schemeClr val="accent1">
                  <a:lumMod val="50000"/>
                </a:schemeClr>
              </a:solidFill>
            </a:rPr>
            <a:t>PIZARRON DE AUTOEVALUACION ESCOLAR</a:t>
          </a:r>
          <a:endParaRPr lang="es-MX" b="1" dirty="0">
            <a:solidFill>
              <a:schemeClr val="accent1">
                <a:lumMod val="50000"/>
              </a:schemeClr>
            </a:solidFill>
          </a:endParaRPr>
        </a:p>
      </dgm:t>
    </dgm:pt>
    <dgm:pt modelId="{DDEACC16-B351-4DCB-B8B9-FE7F8C63F394}" type="parTrans" cxnId="{4F44BC7B-D5AD-4237-BEE6-E021257E8E45}">
      <dgm:prSet/>
      <dgm:spPr/>
      <dgm:t>
        <a:bodyPr/>
        <a:lstStyle/>
        <a:p>
          <a:endParaRPr lang="es-MX"/>
        </a:p>
      </dgm:t>
    </dgm:pt>
    <dgm:pt modelId="{57C0E9F2-E153-47D0-BACF-20F4C4897D68}" type="sibTrans" cxnId="{4F44BC7B-D5AD-4237-BEE6-E021257E8E45}">
      <dgm:prSet/>
      <dgm:spPr/>
      <dgm:t>
        <a:bodyPr/>
        <a:lstStyle/>
        <a:p>
          <a:endParaRPr lang="es-MX"/>
        </a:p>
      </dgm:t>
    </dgm:pt>
    <dgm:pt modelId="{0E184E88-5EC4-44DB-8ACC-8FFE267F3815}">
      <dgm:prSet phldrT="[Texto]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dirty="0" smtClean="0">
              <a:latin typeface="Andalus" pitchFamily="2" charset="-78"/>
              <a:cs typeface="Andalus" pitchFamily="2" charset="-78"/>
            </a:rPr>
            <a:t>En este instrumento se aprecian las valoraciones que los diferentes actores ofrecen sobre los niveles de logro de los estándares de la escuela durante el ciclo escolar.</a:t>
          </a:r>
          <a:endParaRPr lang="es-MX" dirty="0">
            <a:latin typeface="Andalus" pitchFamily="2" charset="-78"/>
            <a:cs typeface="Andalus" pitchFamily="2" charset="-78"/>
          </a:endParaRPr>
        </a:p>
      </dgm:t>
    </dgm:pt>
    <dgm:pt modelId="{235EA8B7-40D3-4A74-B3E4-B81B5300C4A3}" type="parTrans" cxnId="{ADE951BB-585C-41DE-969F-EF0BC2AF1C87}">
      <dgm:prSet/>
      <dgm:spPr/>
      <dgm:t>
        <a:bodyPr/>
        <a:lstStyle/>
        <a:p>
          <a:endParaRPr lang="es-MX"/>
        </a:p>
      </dgm:t>
    </dgm:pt>
    <dgm:pt modelId="{51762966-9B8D-4D56-ABF5-7C0938EED46B}" type="sibTrans" cxnId="{ADE951BB-585C-41DE-969F-EF0BC2AF1C87}">
      <dgm:prSet/>
      <dgm:spPr/>
      <dgm:t>
        <a:bodyPr/>
        <a:lstStyle/>
        <a:p>
          <a:endParaRPr lang="es-MX"/>
        </a:p>
      </dgm:t>
    </dgm:pt>
    <dgm:pt modelId="{F43CBFBB-2F3D-4473-8BF5-B75C5CFA1115}">
      <dgm:prSet/>
      <dgm:spPr/>
      <dgm:t>
        <a:bodyPr/>
        <a:lstStyle/>
        <a:p>
          <a:r>
            <a:rPr lang="es-MX" dirty="0" smtClean="0">
              <a:latin typeface="Andalus" pitchFamily="2" charset="-78"/>
              <a:cs typeface="Andalus" pitchFamily="2" charset="-78"/>
            </a:rPr>
            <a:t>Es conveniente utilizarla durante el proceso de ejecución de una planeación de manera que se pueda verificar lo que se hace, explicar lo que sucede y compartir las situaciones encontradas para hacer una retroalimentación y favorecer en el logro de las metas y objetivos establecidos.</a:t>
          </a:r>
          <a:endParaRPr lang="es-MX" dirty="0">
            <a:latin typeface="Andalus" pitchFamily="2" charset="-78"/>
            <a:cs typeface="Andalus" pitchFamily="2" charset="-78"/>
          </a:endParaRPr>
        </a:p>
      </dgm:t>
    </dgm:pt>
    <dgm:pt modelId="{AED72DC8-DDAA-4675-973D-EE233E92E45E}" type="parTrans" cxnId="{C09EF770-7816-42CF-8192-DF7FAEFC1623}">
      <dgm:prSet/>
      <dgm:spPr/>
      <dgm:t>
        <a:bodyPr/>
        <a:lstStyle/>
        <a:p>
          <a:endParaRPr lang="es-MX"/>
        </a:p>
      </dgm:t>
    </dgm:pt>
    <dgm:pt modelId="{C727292B-7FE7-4FD6-8220-BAF6D8C922F1}" type="sibTrans" cxnId="{C09EF770-7816-42CF-8192-DF7FAEFC1623}">
      <dgm:prSet/>
      <dgm:spPr/>
      <dgm:t>
        <a:bodyPr/>
        <a:lstStyle/>
        <a:p>
          <a:endParaRPr lang="es-MX"/>
        </a:p>
      </dgm:t>
    </dgm:pt>
    <dgm:pt modelId="{BD5765C6-4010-4D3A-A293-F7C2D7FC34B4}">
      <dgm:prSet/>
      <dgm:spPr/>
      <dgm:t>
        <a:bodyPr/>
        <a:lstStyle/>
        <a:p>
          <a:r>
            <a:rPr lang="es-MX" dirty="0" smtClean="0">
              <a:latin typeface="Andalus" pitchFamily="2" charset="-78"/>
              <a:cs typeface="Andalus" pitchFamily="2" charset="-78"/>
            </a:rPr>
            <a:t>Una perspectiva dinámica de portafolio permite llevar a cabo un análisis de su contenido y entender metas, planes, acciones y logros de una escuela a partir de los documentos que lo conforman, mismas que se constituyen en evidencias las cuales se acompañan de narrativas reflexivas de los actores que lo conforman.</a:t>
          </a:r>
          <a:endParaRPr lang="es-MX" dirty="0">
            <a:latin typeface="Andalus" pitchFamily="2" charset="-78"/>
            <a:cs typeface="Andalus" pitchFamily="2" charset="-78"/>
          </a:endParaRPr>
        </a:p>
      </dgm:t>
    </dgm:pt>
    <dgm:pt modelId="{A4C65E33-2722-4822-901C-3C10A5E818A8}" type="parTrans" cxnId="{0A0FCD1A-77CE-47E2-B5A6-74BA6FACC9EE}">
      <dgm:prSet/>
      <dgm:spPr/>
      <dgm:t>
        <a:bodyPr/>
        <a:lstStyle/>
        <a:p>
          <a:endParaRPr lang="es-MX"/>
        </a:p>
      </dgm:t>
    </dgm:pt>
    <dgm:pt modelId="{7B2930FE-8592-4A5C-A720-69E1EDCDD879}" type="sibTrans" cxnId="{0A0FCD1A-77CE-47E2-B5A6-74BA6FACC9EE}">
      <dgm:prSet/>
      <dgm:spPr/>
      <dgm:t>
        <a:bodyPr/>
        <a:lstStyle/>
        <a:p>
          <a:endParaRPr lang="es-MX"/>
        </a:p>
      </dgm:t>
    </dgm:pt>
    <dgm:pt modelId="{12266739-54CE-4BA3-A829-BD6E561497E2}">
      <dgm:prSet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dirty="0" smtClean="0">
              <a:latin typeface="Andalus" pitchFamily="2" charset="-78"/>
              <a:cs typeface="Andalus" pitchFamily="2" charset="-78"/>
            </a:rPr>
            <a:t>Se compone de cinco zonas conceptuales:</a:t>
          </a:r>
        </a:p>
      </dgm:t>
    </dgm:pt>
    <dgm:pt modelId="{4F4254BC-902F-414A-9024-C9B3F64846C3}" type="parTrans" cxnId="{89901A82-80C9-40F7-93EE-A7181589EA26}">
      <dgm:prSet/>
      <dgm:spPr/>
      <dgm:t>
        <a:bodyPr/>
        <a:lstStyle/>
        <a:p>
          <a:endParaRPr lang="es-MX"/>
        </a:p>
      </dgm:t>
    </dgm:pt>
    <dgm:pt modelId="{7E855773-92CB-4148-99C4-8A07D1EDEA9A}" type="sibTrans" cxnId="{89901A82-80C9-40F7-93EE-A7181589EA26}">
      <dgm:prSet/>
      <dgm:spPr/>
      <dgm:t>
        <a:bodyPr/>
        <a:lstStyle/>
        <a:p>
          <a:endParaRPr lang="es-MX"/>
        </a:p>
      </dgm:t>
    </dgm:pt>
    <dgm:pt modelId="{CA78016E-0EB4-41A4-B793-98DFEBC22ECB}">
      <dgm:prSet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dirty="0" smtClean="0">
              <a:latin typeface="Andalus" pitchFamily="2" charset="-78"/>
              <a:cs typeface="Andalus" pitchFamily="2" charset="-78"/>
            </a:rPr>
            <a:t>b) Los estándares seleccionados y construidos por los maestros.</a:t>
          </a:r>
        </a:p>
      </dgm:t>
    </dgm:pt>
    <dgm:pt modelId="{FF81B819-CD22-4B9D-B79F-50F405466D72}" type="parTrans" cxnId="{62DA9142-77FF-4C1E-891C-3B571F6566D7}">
      <dgm:prSet/>
      <dgm:spPr/>
      <dgm:t>
        <a:bodyPr/>
        <a:lstStyle/>
        <a:p>
          <a:endParaRPr lang="es-MX"/>
        </a:p>
      </dgm:t>
    </dgm:pt>
    <dgm:pt modelId="{61722B45-3B92-469D-B983-2AD708B54053}" type="sibTrans" cxnId="{62DA9142-77FF-4C1E-891C-3B571F6566D7}">
      <dgm:prSet/>
      <dgm:spPr/>
      <dgm:t>
        <a:bodyPr/>
        <a:lstStyle/>
        <a:p>
          <a:endParaRPr lang="es-MX"/>
        </a:p>
      </dgm:t>
    </dgm:pt>
    <dgm:pt modelId="{DB4F770B-66B5-445F-A462-A0A19BD646DB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dirty="0" smtClean="0">
              <a:latin typeface="Andalus" pitchFamily="2" charset="-78"/>
              <a:cs typeface="Andalus" pitchFamily="2" charset="-78"/>
            </a:rPr>
            <a:t>c) La expresión de los promedios sobre las percepciones.</a:t>
          </a:r>
        </a:p>
      </dgm:t>
    </dgm:pt>
    <dgm:pt modelId="{1E39EA6F-B9AA-49D5-A050-7749B285BC8F}" type="parTrans" cxnId="{2C81DBC1-0557-4EF1-8B06-592E3210A9E6}">
      <dgm:prSet/>
      <dgm:spPr/>
      <dgm:t>
        <a:bodyPr/>
        <a:lstStyle/>
        <a:p>
          <a:endParaRPr lang="es-MX"/>
        </a:p>
      </dgm:t>
    </dgm:pt>
    <dgm:pt modelId="{5417187B-56D6-4D45-9E22-DD19DE017528}" type="sibTrans" cxnId="{2C81DBC1-0557-4EF1-8B06-592E3210A9E6}">
      <dgm:prSet/>
      <dgm:spPr/>
      <dgm:t>
        <a:bodyPr/>
        <a:lstStyle/>
        <a:p>
          <a:endParaRPr lang="es-MX"/>
        </a:p>
      </dgm:t>
    </dgm:pt>
    <dgm:pt modelId="{75A6A55C-D0BA-4C01-81CD-8ECBB19FA14F}">
      <dgm:prSet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dirty="0" smtClean="0">
              <a:latin typeface="Andalus" pitchFamily="2" charset="-78"/>
              <a:cs typeface="Andalus" pitchFamily="2" charset="-78"/>
            </a:rPr>
            <a:t>a) Los identificadores de la escuela (nombre, dirección, clave).</a:t>
          </a:r>
        </a:p>
      </dgm:t>
    </dgm:pt>
    <dgm:pt modelId="{48C4B5FD-CD1C-4B76-8889-89C1B4D59378}" type="parTrans" cxnId="{76D7DA4C-81FF-4400-8E4E-E042CF980064}">
      <dgm:prSet/>
      <dgm:spPr/>
      <dgm:t>
        <a:bodyPr/>
        <a:lstStyle/>
        <a:p>
          <a:endParaRPr lang="es-MX"/>
        </a:p>
      </dgm:t>
    </dgm:pt>
    <dgm:pt modelId="{604AA802-B916-4999-A9C8-DFCB3051D675}" type="sibTrans" cxnId="{76D7DA4C-81FF-4400-8E4E-E042CF980064}">
      <dgm:prSet/>
      <dgm:spPr/>
      <dgm:t>
        <a:bodyPr/>
        <a:lstStyle/>
        <a:p>
          <a:endParaRPr lang="es-MX"/>
        </a:p>
      </dgm:t>
    </dgm:pt>
    <dgm:pt modelId="{5D5B1000-4225-416E-BB46-9C0913C030E5}">
      <dgm:prSet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MX" dirty="0" smtClean="0">
            <a:latin typeface="Andalus" pitchFamily="2" charset="-78"/>
            <a:cs typeface="Andalus" pitchFamily="2" charset="-78"/>
          </a:endParaRPr>
        </a:p>
      </dgm:t>
    </dgm:pt>
    <dgm:pt modelId="{79D19646-DA45-4A43-8088-43AEBC0B9C2D}" type="parTrans" cxnId="{A377EBD9-0DA9-4AFD-925D-40031AF61104}">
      <dgm:prSet/>
      <dgm:spPr/>
      <dgm:t>
        <a:bodyPr/>
        <a:lstStyle/>
        <a:p>
          <a:endParaRPr lang="es-MX"/>
        </a:p>
      </dgm:t>
    </dgm:pt>
    <dgm:pt modelId="{E093446B-D775-45F8-AEB0-3B2BAB4AE2BF}" type="sibTrans" cxnId="{A377EBD9-0DA9-4AFD-925D-40031AF61104}">
      <dgm:prSet/>
      <dgm:spPr/>
      <dgm:t>
        <a:bodyPr/>
        <a:lstStyle/>
        <a:p>
          <a:endParaRPr lang="es-MX"/>
        </a:p>
      </dgm:t>
    </dgm:pt>
    <dgm:pt modelId="{AF728A13-EB89-4BA3-8CF0-C6AAC396094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dirty="0" smtClean="0">
              <a:latin typeface="Andalus" pitchFamily="2" charset="-78"/>
              <a:cs typeface="Andalus" pitchFamily="2" charset="-78"/>
            </a:rPr>
            <a:t>d) Evidencias de mejora.</a:t>
          </a:r>
        </a:p>
      </dgm:t>
    </dgm:pt>
    <dgm:pt modelId="{D6363904-F24D-4AD5-806C-DE9CA117BF9B}" type="parTrans" cxnId="{3B0B104D-48F4-4E00-97D2-DC3A912DAA81}">
      <dgm:prSet/>
      <dgm:spPr/>
      <dgm:t>
        <a:bodyPr/>
        <a:lstStyle/>
        <a:p>
          <a:endParaRPr lang="es-MX"/>
        </a:p>
      </dgm:t>
    </dgm:pt>
    <dgm:pt modelId="{DC701C2E-9CE0-4322-B589-7160769A59F4}" type="sibTrans" cxnId="{3B0B104D-48F4-4E00-97D2-DC3A912DAA81}">
      <dgm:prSet/>
      <dgm:spPr/>
      <dgm:t>
        <a:bodyPr/>
        <a:lstStyle/>
        <a:p>
          <a:endParaRPr lang="es-MX"/>
        </a:p>
      </dgm:t>
    </dgm:pt>
    <dgm:pt modelId="{DB90203C-FF60-4AD2-A06B-D4A5FF606EB8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dirty="0" smtClean="0">
              <a:latin typeface="Andalus" pitchFamily="2" charset="-78"/>
              <a:cs typeface="Andalus" pitchFamily="2" charset="-78"/>
            </a:rPr>
            <a:t>e) Relación con objetivos del PEDE y las metas del PAT.</a:t>
          </a: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MX" dirty="0" smtClean="0"/>
        </a:p>
      </dgm:t>
    </dgm:pt>
    <dgm:pt modelId="{D275C1A4-FDAB-4979-B3E1-741F2E4524F3}" type="parTrans" cxnId="{DF1BFCCD-9266-4550-9B8F-E41237DC3C9B}">
      <dgm:prSet/>
      <dgm:spPr/>
      <dgm:t>
        <a:bodyPr/>
        <a:lstStyle/>
        <a:p>
          <a:endParaRPr lang="es-MX"/>
        </a:p>
      </dgm:t>
    </dgm:pt>
    <dgm:pt modelId="{F22EA169-AC49-4976-BB4B-8AB4576DCE8B}" type="sibTrans" cxnId="{DF1BFCCD-9266-4550-9B8F-E41237DC3C9B}">
      <dgm:prSet/>
      <dgm:spPr/>
      <dgm:t>
        <a:bodyPr/>
        <a:lstStyle/>
        <a:p>
          <a:endParaRPr lang="es-MX"/>
        </a:p>
      </dgm:t>
    </dgm:pt>
    <dgm:pt modelId="{14B9633E-23CD-4403-A84E-25AA681E8432}" type="pres">
      <dgm:prSet presAssocID="{CD1676DB-8205-4C6D-9992-B14BB64D1F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EB07AFD-BA6A-492C-B73C-22F30C57B1D3}" type="pres">
      <dgm:prSet presAssocID="{2030517F-6230-4ECB-83BC-25F02F9C5B37}" presName="composite" presStyleCnt="0"/>
      <dgm:spPr/>
    </dgm:pt>
    <dgm:pt modelId="{768A021D-56DB-43FA-9F3B-16143C1934A2}" type="pres">
      <dgm:prSet presAssocID="{2030517F-6230-4ECB-83BC-25F02F9C5B3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6004D3-02D2-4890-A7F4-219C2CBDAE67}" type="pres">
      <dgm:prSet presAssocID="{2030517F-6230-4ECB-83BC-25F02F9C5B3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5595A6-6AFC-4D68-8798-971477CB2B43}" type="pres">
      <dgm:prSet presAssocID="{30CE32C7-D845-464E-A0D0-CBB512000BFF}" presName="space" presStyleCnt="0"/>
      <dgm:spPr/>
    </dgm:pt>
    <dgm:pt modelId="{D58C016F-D48D-4239-9B95-A0D48DFA0D7A}" type="pres">
      <dgm:prSet presAssocID="{696E8CBF-DDAA-402F-9CC3-B834D85CBE55}" presName="composite" presStyleCnt="0"/>
      <dgm:spPr/>
    </dgm:pt>
    <dgm:pt modelId="{4EBF6053-BC51-40F2-9B79-3002AB8C4EAE}" type="pres">
      <dgm:prSet presAssocID="{696E8CBF-DDAA-402F-9CC3-B834D85CBE5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3B0E63-6E01-405B-B5BD-4C534673AF73}" type="pres">
      <dgm:prSet presAssocID="{696E8CBF-DDAA-402F-9CC3-B834D85CBE5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66C250-63CD-4D41-8FE8-C158024A2981}" type="pres">
      <dgm:prSet presAssocID="{A258A00A-EA64-4B57-9C88-49649DB3CDF4}" presName="space" presStyleCnt="0"/>
      <dgm:spPr/>
    </dgm:pt>
    <dgm:pt modelId="{2426685D-0661-422C-BEB7-5481B6146BF3}" type="pres">
      <dgm:prSet presAssocID="{DD92406F-68E0-4167-876B-B0D79A7B4491}" presName="composite" presStyleCnt="0"/>
      <dgm:spPr/>
    </dgm:pt>
    <dgm:pt modelId="{506D3309-F623-49FF-8931-C7A544E83BD8}" type="pres">
      <dgm:prSet presAssocID="{DD92406F-68E0-4167-876B-B0D79A7B449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8E05AC-5154-4A40-AAC6-DD411A7CC7A8}" type="pres">
      <dgm:prSet presAssocID="{DD92406F-68E0-4167-876B-B0D79A7B449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29343F3-0FA4-40D2-A191-21D813F4B00A}" type="presOf" srcId="{919DC2D9-AE97-4C08-94C2-647E18EE368A}" destId="{686004D3-02D2-4890-A7F4-219C2CBDAE67}" srcOrd="0" destOrd="0" presId="urn:microsoft.com/office/officeart/2005/8/layout/hList1"/>
    <dgm:cxn modelId="{2C81DBC1-0557-4EF1-8B06-592E3210A9E6}" srcId="{DD92406F-68E0-4167-876B-B0D79A7B4491}" destId="{DB4F770B-66B5-445F-A462-A0A19BD646DB}" srcOrd="5" destOrd="0" parTransId="{1E39EA6F-B9AA-49D5-A050-7749B285BC8F}" sibTransId="{5417187B-56D6-4D45-9E22-DD19DE017528}"/>
    <dgm:cxn modelId="{739CB99C-ABD4-4615-A86B-FB70255EE97C}" type="presOf" srcId="{696E8CBF-DDAA-402F-9CC3-B834D85CBE55}" destId="{4EBF6053-BC51-40F2-9B79-3002AB8C4EAE}" srcOrd="0" destOrd="0" presId="urn:microsoft.com/office/officeart/2005/8/layout/hList1"/>
    <dgm:cxn modelId="{2AAA697F-A230-4E60-A7FB-7F25CCB238C4}" type="presOf" srcId="{CD1676DB-8205-4C6D-9992-B14BB64D1F54}" destId="{14B9633E-23CD-4403-A84E-25AA681E8432}" srcOrd="0" destOrd="0" presId="urn:microsoft.com/office/officeart/2005/8/layout/hList1"/>
    <dgm:cxn modelId="{8F1E0D5D-64AB-44D1-9AE7-451CCB667F31}" type="presOf" srcId="{75A6A55C-D0BA-4C01-81CD-8ECBB19FA14F}" destId="{348E05AC-5154-4A40-AAC6-DD411A7CC7A8}" srcOrd="0" destOrd="3" presId="urn:microsoft.com/office/officeart/2005/8/layout/hList1"/>
    <dgm:cxn modelId="{DF1BFCCD-9266-4550-9B8F-E41237DC3C9B}" srcId="{DD92406F-68E0-4167-876B-B0D79A7B4491}" destId="{DB90203C-FF60-4AD2-A06B-D4A5FF606EB8}" srcOrd="7" destOrd="0" parTransId="{D275C1A4-FDAB-4979-B3E1-741F2E4524F3}" sibTransId="{F22EA169-AC49-4976-BB4B-8AB4576DCE8B}"/>
    <dgm:cxn modelId="{5426BADF-25BD-4073-AFAD-9F5224645E0F}" srcId="{696E8CBF-DDAA-402F-9CC3-B834D85CBE55}" destId="{86F379FF-DDF4-4B8A-9929-959104658235}" srcOrd="0" destOrd="0" parTransId="{211804EF-DBE2-4039-9906-8F4F970FB549}" sibTransId="{FA09005D-E532-4104-BC4D-6F09354FCFDB}"/>
    <dgm:cxn modelId="{3B0B104D-48F4-4E00-97D2-DC3A912DAA81}" srcId="{DD92406F-68E0-4167-876B-B0D79A7B4491}" destId="{AF728A13-EB89-4BA3-8CF0-C6AAC3960947}" srcOrd="6" destOrd="0" parTransId="{D6363904-F24D-4AD5-806C-DE9CA117BF9B}" sibTransId="{DC701C2E-9CE0-4322-B589-7160769A59F4}"/>
    <dgm:cxn modelId="{A8E16663-9B55-4F3A-BEAD-565090A2D86A}" type="presOf" srcId="{0E184E88-5EC4-44DB-8ACC-8FFE267F3815}" destId="{348E05AC-5154-4A40-AAC6-DD411A7CC7A8}" srcOrd="0" destOrd="0" presId="urn:microsoft.com/office/officeart/2005/8/layout/hList1"/>
    <dgm:cxn modelId="{62DA9142-77FF-4C1E-891C-3B571F6566D7}" srcId="{DD92406F-68E0-4167-876B-B0D79A7B4491}" destId="{CA78016E-0EB4-41A4-B793-98DFEBC22ECB}" srcOrd="4" destOrd="0" parTransId="{FF81B819-CD22-4B9D-B79F-50F405466D72}" sibTransId="{61722B45-3B92-469D-B983-2AD708B54053}"/>
    <dgm:cxn modelId="{105BC66D-6671-45EE-B30E-D8BCF3FCDD0D}" type="presOf" srcId="{DB90203C-FF60-4AD2-A06B-D4A5FF606EB8}" destId="{348E05AC-5154-4A40-AAC6-DD411A7CC7A8}" srcOrd="0" destOrd="7" presId="urn:microsoft.com/office/officeart/2005/8/layout/hList1"/>
    <dgm:cxn modelId="{0DFAB007-61D9-483F-A43F-555334AA210D}" type="presOf" srcId="{F43CBFBB-2F3D-4473-8BF5-B75C5CFA1115}" destId="{686004D3-02D2-4890-A7F4-219C2CBDAE67}" srcOrd="0" destOrd="1" presId="urn:microsoft.com/office/officeart/2005/8/layout/hList1"/>
    <dgm:cxn modelId="{264BE17E-E31A-4857-B186-A85BE87FC260}" srcId="{CD1676DB-8205-4C6D-9992-B14BB64D1F54}" destId="{696E8CBF-DDAA-402F-9CC3-B834D85CBE55}" srcOrd="1" destOrd="0" parTransId="{F574366D-4649-412A-84DA-1DA3A89669F4}" sibTransId="{A258A00A-EA64-4B57-9C88-49649DB3CDF4}"/>
    <dgm:cxn modelId="{4FCED919-604B-4B55-8779-1857BFE7FE1F}" type="presOf" srcId="{86F379FF-DDF4-4B8A-9929-959104658235}" destId="{943B0E63-6E01-405B-B5BD-4C534673AF73}" srcOrd="0" destOrd="0" presId="urn:microsoft.com/office/officeart/2005/8/layout/hList1"/>
    <dgm:cxn modelId="{4F3D7E13-ADFA-4062-82F2-323C3E85FF68}" type="presOf" srcId="{CA78016E-0EB4-41A4-B793-98DFEBC22ECB}" destId="{348E05AC-5154-4A40-AAC6-DD411A7CC7A8}" srcOrd="0" destOrd="4" presId="urn:microsoft.com/office/officeart/2005/8/layout/hList1"/>
    <dgm:cxn modelId="{A899851B-0032-4D2C-B9C8-071D2AEE10EE}" srcId="{2030517F-6230-4ECB-83BC-25F02F9C5B37}" destId="{919DC2D9-AE97-4C08-94C2-647E18EE368A}" srcOrd="0" destOrd="0" parTransId="{220291C6-D2E7-462F-99B0-202B0FE716A0}" sibTransId="{28EC22E8-EC8F-4670-BDEB-89178779D56A}"/>
    <dgm:cxn modelId="{0A0FCD1A-77CE-47E2-B5A6-74BA6FACC9EE}" srcId="{696E8CBF-DDAA-402F-9CC3-B834D85CBE55}" destId="{BD5765C6-4010-4D3A-A293-F7C2D7FC34B4}" srcOrd="1" destOrd="0" parTransId="{A4C65E33-2722-4822-901C-3C10A5E818A8}" sibTransId="{7B2930FE-8592-4A5C-A720-69E1EDCDD879}"/>
    <dgm:cxn modelId="{191AE181-127B-4F6F-98DC-D126F4E905A6}" type="presOf" srcId="{5D5B1000-4225-416E-BB46-9C0913C030E5}" destId="{348E05AC-5154-4A40-AAC6-DD411A7CC7A8}" srcOrd="0" destOrd="1" presId="urn:microsoft.com/office/officeart/2005/8/layout/hList1"/>
    <dgm:cxn modelId="{89901A82-80C9-40F7-93EE-A7181589EA26}" srcId="{DD92406F-68E0-4167-876B-B0D79A7B4491}" destId="{12266739-54CE-4BA3-A829-BD6E561497E2}" srcOrd="2" destOrd="0" parTransId="{4F4254BC-902F-414A-9024-C9B3F64846C3}" sibTransId="{7E855773-92CB-4148-99C4-8A07D1EDEA9A}"/>
    <dgm:cxn modelId="{03C06F5A-73C6-4978-88D7-9382C6544F47}" type="presOf" srcId="{12266739-54CE-4BA3-A829-BD6E561497E2}" destId="{348E05AC-5154-4A40-AAC6-DD411A7CC7A8}" srcOrd="0" destOrd="2" presId="urn:microsoft.com/office/officeart/2005/8/layout/hList1"/>
    <dgm:cxn modelId="{4F44BC7B-D5AD-4237-BEE6-E021257E8E45}" srcId="{CD1676DB-8205-4C6D-9992-B14BB64D1F54}" destId="{DD92406F-68E0-4167-876B-B0D79A7B4491}" srcOrd="2" destOrd="0" parTransId="{DDEACC16-B351-4DCB-B8B9-FE7F8C63F394}" sibTransId="{57C0E9F2-E153-47D0-BACF-20F4C4897D68}"/>
    <dgm:cxn modelId="{C09EF770-7816-42CF-8192-DF7FAEFC1623}" srcId="{2030517F-6230-4ECB-83BC-25F02F9C5B37}" destId="{F43CBFBB-2F3D-4473-8BF5-B75C5CFA1115}" srcOrd="1" destOrd="0" parTransId="{AED72DC8-DDAA-4675-973D-EE233E92E45E}" sibTransId="{C727292B-7FE7-4FD6-8220-BAF6D8C922F1}"/>
    <dgm:cxn modelId="{36428793-2098-4F17-9D6A-53ABADB66804}" type="presOf" srcId="{AF728A13-EB89-4BA3-8CF0-C6AAC3960947}" destId="{348E05AC-5154-4A40-AAC6-DD411A7CC7A8}" srcOrd="0" destOrd="6" presId="urn:microsoft.com/office/officeart/2005/8/layout/hList1"/>
    <dgm:cxn modelId="{0AEA696B-AD3B-4A52-B32A-DE6701438C0C}" type="presOf" srcId="{BD5765C6-4010-4D3A-A293-F7C2D7FC34B4}" destId="{943B0E63-6E01-405B-B5BD-4C534673AF73}" srcOrd="0" destOrd="1" presId="urn:microsoft.com/office/officeart/2005/8/layout/hList1"/>
    <dgm:cxn modelId="{A567E926-18CF-4D35-9AED-B6F40EF99351}" type="presOf" srcId="{DB4F770B-66B5-445F-A462-A0A19BD646DB}" destId="{348E05AC-5154-4A40-AAC6-DD411A7CC7A8}" srcOrd="0" destOrd="5" presId="urn:microsoft.com/office/officeart/2005/8/layout/hList1"/>
    <dgm:cxn modelId="{A377EBD9-0DA9-4AFD-925D-40031AF61104}" srcId="{DD92406F-68E0-4167-876B-B0D79A7B4491}" destId="{5D5B1000-4225-416E-BB46-9C0913C030E5}" srcOrd="1" destOrd="0" parTransId="{79D19646-DA45-4A43-8088-43AEBC0B9C2D}" sibTransId="{E093446B-D775-45F8-AEB0-3B2BAB4AE2BF}"/>
    <dgm:cxn modelId="{76D7DA4C-81FF-4400-8E4E-E042CF980064}" srcId="{DD92406F-68E0-4167-876B-B0D79A7B4491}" destId="{75A6A55C-D0BA-4C01-81CD-8ECBB19FA14F}" srcOrd="3" destOrd="0" parTransId="{48C4B5FD-CD1C-4B76-8889-89C1B4D59378}" sibTransId="{604AA802-B916-4999-A9C8-DFCB3051D675}"/>
    <dgm:cxn modelId="{621697C8-F588-4A85-9C34-A291628A3EC2}" srcId="{CD1676DB-8205-4C6D-9992-B14BB64D1F54}" destId="{2030517F-6230-4ECB-83BC-25F02F9C5B37}" srcOrd="0" destOrd="0" parTransId="{5970291B-5F6D-4AD8-86AB-057658F5AB80}" sibTransId="{30CE32C7-D845-464E-A0D0-CBB512000BFF}"/>
    <dgm:cxn modelId="{BE3E35E3-973F-45B8-BAE7-5AAA2A35C1BA}" type="presOf" srcId="{DD92406F-68E0-4167-876B-B0D79A7B4491}" destId="{506D3309-F623-49FF-8931-C7A544E83BD8}" srcOrd="0" destOrd="0" presId="urn:microsoft.com/office/officeart/2005/8/layout/hList1"/>
    <dgm:cxn modelId="{ADE951BB-585C-41DE-969F-EF0BC2AF1C87}" srcId="{DD92406F-68E0-4167-876B-B0D79A7B4491}" destId="{0E184E88-5EC4-44DB-8ACC-8FFE267F3815}" srcOrd="0" destOrd="0" parTransId="{235EA8B7-40D3-4A74-B3E4-B81B5300C4A3}" sibTransId="{51762966-9B8D-4D56-ABF5-7C0938EED46B}"/>
    <dgm:cxn modelId="{23121416-3A11-42A3-9AAD-714C032E570C}" type="presOf" srcId="{2030517F-6230-4ECB-83BC-25F02F9C5B37}" destId="{768A021D-56DB-43FA-9F3B-16143C1934A2}" srcOrd="0" destOrd="0" presId="urn:microsoft.com/office/officeart/2005/8/layout/hList1"/>
    <dgm:cxn modelId="{8BFF73B2-EFE0-440C-A125-E0E6DF353937}" type="presParOf" srcId="{14B9633E-23CD-4403-A84E-25AA681E8432}" destId="{CEB07AFD-BA6A-492C-B73C-22F30C57B1D3}" srcOrd="0" destOrd="0" presId="urn:microsoft.com/office/officeart/2005/8/layout/hList1"/>
    <dgm:cxn modelId="{BF417136-A722-4030-B7F8-1788A638DFC9}" type="presParOf" srcId="{CEB07AFD-BA6A-492C-B73C-22F30C57B1D3}" destId="{768A021D-56DB-43FA-9F3B-16143C1934A2}" srcOrd="0" destOrd="0" presId="urn:microsoft.com/office/officeart/2005/8/layout/hList1"/>
    <dgm:cxn modelId="{36912823-86EB-40BC-B006-030DCBB8A4B9}" type="presParOf" srcId="{CEB07AFD-BA6A-492C-B73C-22F30C57B1D3}" destId="{686004D3-02D2-4890-A7F4-219C2CBDAE67}" srcOrd="1" destOrd="0" presId="urn:microsoft.com/office/officeart/2005/8/layout/hList1"/>
    <dgm:cxn modelId="{573C0F1F-EDCC-42BA-A33E-C08E8525149C}" type="presParOf" srcId="{14B9633E-23CD-4403-A84E-25AA681E8432}" destId="{785595A6-6AFC-4D68-8798-971477CB2B43}" srcOrd="1" destOrd="0" presId="urn:microsoft.com/office/officeart/2005/8/layout/hList1"/>
    <dgm:cxn modelId="{CA747093-98A2-4B8E-9473-6EE93D2672D6}" type="presParOf" srcId="{14B9633E-23CD-4403-A84E-25AA681E8432}" destId="{D58C016F-D48D-4239-9B95-A0D48DFA0D7A}" srcOrd="2" destOrd="0" presId="urn:microsoft.com/office/officeart/2005/8/layout/hList1"/>
    <dgm:cxn modelId="{FE018E60-24E8-4882-840F-12380D1CF3CA}" type="presParOf" srcId="{D58C016F-D48D-4239-9B95-A0D48DFA0D7A}" destId="{4EBF6053-BC51-40F2-9B79-3002AB8C4EAE}" srcOrd="0" destOrd="0" presId="urn:microsoft.com/office/officeart/2005/8/layout/hList1"/>
    <dgm:cxn modelId="{81790DED-C7E7-428C-AD4E-CCC1189FF163}" type="presParOf" srcId="{D58C016F-D48D-4239-9B95-A0D48DFA0D7A}" destId="{943B0E63-6E01-405B-B5BD-4C534673AF73}" srcOrd="1" destOrd="0" presId="urn:microsoft.com/office/officeart/2005/8/layout/hList1"/>
    <dgm:cxn modelId="{68C5C671-6158-433E-99A8-E6F83C5976EE}" type="presParOf" srcId="{14B9633E-23CD-4403-A84E-25AA681E8432}" destId="{3066C250-63CD-4D41-8FE8-C158024A2981}" srcOrd="3" destOrd="0" presId="urn:microsoft.com/office/officeart/2005/8/layout/hList1"/>
    <dgm:cxn modelId="{036C7707-28F8-4F4D-9EB7-96FB9F390EC1}" type="presParOf" srcId="{14B9633E-23CD-4403-A84E-25AA681E8432}" destId="{2426685D-0661-422C-BEB7-5481B6146BF3}" srcOrd="4" destOrd="0" presId="urn:microsoft.com/office/officeart/2005/8/layout/hList1"/>
    <dgm:cxn modelId="{7D1C2742-FDD5-4B51-AB96-2288A74421E8}" type="presParOf" srcId="{2426685D-0661-422C-BEB7-5481B6146BF3}" destId="{506D3309-F623-49FF-8931-C7A544E83BD8}" srcOrd="0" destOrd="0" presId="urn:microsoft.com/office/officeart/2005/8/layout/hList1"/>
    <dgm:cxn modelId="{B0170D00-95C4-44F6-A409-612D6736B715}" type="presParOf" srcId="{2426685D-0661-422C-BEB7-5481B6146BF3}" destId="{348E05AC-5154-4A40-AAC6-DD411A7CC7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90F2E1-7010-415C-8B55-063CE3C42A74}">
      <dsp:nvSpPr>
        <dsp:cNvPr id="0" name=""/>
        <dsp:cNvSpPr/>
      </dsp:nvSpPr>
      <dsp:spPr>
        <a:xfrm>
          <a:off x="0" y="5133267"/>
          <a:ext cx="8208912" cy="4813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smtClean="0">
              <a:latin typeface="Andalus" pitchFamily="2" charset="-78"/>
              <a:cs typeface="Andalus" pitchFamily="2" charset="-78"/>
            </a:rPr>
            <a:t>a través de una planeación estratégica (PETE/PAT) y una evaluación para la mejora continua</a:t>
          </a:r>
          <a:endParaRPr lang="es-MX" sz="2000" b="1" kern="1200" dirty="0">
            <a:latin typeface="Andalus" pitchFamily="2" charset="-78"/>
            <a:cs typeface="Andalus" pitchFamily="2" charset="-78"/>
          </a:endParaRPr>
        </a:p>
      </dsp:txBody>
      <dsp:txXfrm>
        <a:off x="0" y="5133267"/>
        <a:ext cx="8208912" cy="481307"/>
      </dsp:txXfrm>
    </dsp:sp>
    <dsp:sp modelId="{6EA0B809-8C03-4F26-AB1A-9621F3C6E361}">
      <dsp:nvSpPr>
        <dsp:cNvPr id="0" name=""/>
        <dsp:cNvSpPr/>
      </dsp:nvSpPr>
      <dsp:spPr>
        <a:xfrm rot="10800000">
          <a:off x="0" y="4400236"/>
          <a:ext cx="8208912" cy="740250"/>
        </a:xfrm>
        <a:prstGeom prst="upArrowCallout">
          <a:avLst/>
        </a:prstGeom>
        <a:solidFill>
          <a:schemeClr val="accent2">
            <a:hueOff val="-2315366"/>
            <a:satOff val="4762"/>
            <a:lumOff val="-364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ndalus" pitchFamily="2" charset="-78"/>
              <a:cs typeface="Andalus" pitchFamily="2" charset="-78"/>
            </a:rPr>
            <a:t>con el propósito de llegar a la escuela que se quiere (misión/visión)</a:t>
          </a:r>
          <a:endParaRPr lang="es-MX" sz="2000" b="1" kern="1200" dirty="0">
            <a:latin typeface="Andalus" pitchFamily="2" charset="-78"/>
            <a:cs typeface="Andalus" pitchFamily="2" charset="-78"/>
          </a:endParaRPr>
        </a:p>
      </dsp:txBody>
      <dsp:txXfrm rot="10800000">
        <a:off x="0" y="4400236"/>
        <a:ext cx="8208912" cy="740250"/>
      </dsp:txXfrm>
    </dsp:sp>
    <dsp:sp modelId="{27CFBD60-1664-4D87-B04A-6BB21DB2CCC0}">
      <dsp:nvSpPr>
        <dsp:cNvPr id="0" name=""/>
        <dsp:cNvSpPr/>
      </dsp:nvSpPr>
      <dsp:spPr>
        <a:xfrm rot="10800000">
          <a:off x="0" y="3667205"/>
          <a:ext cx="8208912" cy="740250"/>
        </a:xfrm>
        <a:prstGeom prst="upArrowCallout">
          <a:avLst/>
        </a:prstGeom>
        <a:solidFill>
          <a:schemeClr val="accent2">
            <a:hueOff val="-4630732"/>
            <a:satOff val="9524"/>
            <a:lumOff val="-728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smtClean="0">
              <a:latin typeface="Andalus" pitchFamily="2" charset="-78"/>
              <a:cs typeface="Andalus" pitchFamily="2" charset="-78"/>
            </a:rPr>
            <a:t>Estos elementos permitirán analizar la realidad escolar para identificar la escuela que se tiene (autoevaluación)</a:t>
          </a:r>
          <a:endParaRPr lang="es-MX" sz="2000" b="1" kern="1200" dirty="0">
            <a:latin typeface="Andalus" pitchFamily="2" charset="-78"/>
            <a:cs typeface="Andalus" pitchFamily="2" charset="-78"/>
          </a:endParaRPr>
        </a:p>
      </dsp:txBody>
      <dsp:txXfrm rot="10800000">
        <a:off x="0" y="3667205"/>
        <a:ext cx="8208912" cy="740250"/>
      </dsp:txXfrm>
    </dsp:sp>
    <dsp:sp modelId="{14EE7019-BAE4-4535-A56D-B4A48284C84D}">
      <dsp:nvSpPr>
        <dsp:cNvPr id="0" name=""/>
        <dsp:cNvSpPr/>
      </dsp:nvSpPr>
      <dsp:spPr>
        <a:xfrm rot="10800000">
          <a:off x="0" y="2934173"/>
          <a:ext cx="8208912" cy="740250"/>
        </a:xfrm>
        <a:prstGeom prst="upArrowCallout">
          <a:avLst/>
        </a:prstGeom>
        <a:solidFill>
          <a:schemeClr val="accent2">
            <a:hueOff val="-6946097"/>
            <a:satOff val="14286"/>
            <a:lumOff val="-1092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smtClean="0">
              <a:latin typeface="Andalus" pitchFamily="2" charset="-78"/>
              <a:cs typeface="Andalus" pitchFamily="2" charset="-78"/>
            </a:rPr>
            <a:t>que hacen que el objeto de estudio (centro escolar) sea único, irrepetible y singular.</a:t>
          </a:r>
          <a:endParaRPr lang="es-MX" sz="2000" b="1" kern="1200" dirty="0">
            <a:latin typeface="Andalus" pitchFamily="2" charset="-78"/>
            <a:cs typeface="Andalus" pitchFamily="2" charset="-78"/>
          </a:endParaRPr>
        </a:p>
      </dsp:txBody>
      <dsp:txXfrm rot="10800000">
        <a:off x="0" y="2934173"/>
        <a:ext cx="8208912" cy="740250"/>
      </dsp:txXfrm>
    </dsp:sp>
    <dsp:sp modelId="{43BAAD51-8216-4BA3-A461-9ABEB8B97ACD}">
      <dsp:nvSpPr>
        <dsp:cNvPr id="0" name=""/>
        <dsp:cNvSpPr/>
      </dsp:nvSpPr>
      <dsp:spPr>
        <a:xfrm rot="10800000">
          <a:off x="0" y="2201142"/>
          <a:ext cx="8208912" cy="740250"/>
        </a:xfrm>
        <a:prstGeom prst="upArrowCallout">
          <a:avLst/>
        </a:prstGeom>
        <a:solidFill>
          <a:schemeClr val="accent2">
            <a:hueOff val="-9261464"/>
            <a:satOff val="19048"/>
            <a:lumOff val="-145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smtClean="0">
              <a:latin typeface="Andalus" pitchFamily="2" charset="-78"/>
              <a:cs typeface="Andalus" pitchFamily="2" charset="-78"/>
            </a:rPr>
            <a:t>bajo circunstancias particulares (contexto),</a:t>
          </a:r>
          <a:endParaRPr lang="es-MX" sz="2000" b="1" kern="1200" dirty="0">
            <a:latin typeface="Andalus" pitchFamily="2" charset="-78"/>
            <a:cs typeface="Andalus" pitchFamily="2" charset="-78"/>
          </a:endParaRPr>
        </a:p>
      </dsp:txBody>
      <dsp:txXfrm rot="10800000">
        <a:off x="0" y="2201142"/>
        <a:ext cx="8208912" cy="740250"/>
      </dsp:txXfrm>
    </dsp:sp>
    <dsp:sp modelId="{F86450C0-68AF-4DD0-9ADA-AAF2F8B8298F}">
      <dsp:nvSpPr>
        <dsp:cNvPr id="0" name=""/>
        <dsp:cNvSpPr/>
      </dsp:nvSpPr>
      <dsp:spPr>
        <a:xfrm rot="10800000">
          <a:off x="0" y="1468111"/>
          <a:ext cx="8208912" cy="740250"/>
        </a:xfrm>
        <a:prstGeom prst="upArrowCallout">
          <a:avLst/>
        </a:prstGeom>
        <a:solidFill>
          <a:schemeClr val="accent2">
            <a:hueOff val="-11576830"/>
            <a:satOff val="23810"/>
            <a:lumOff val="-1821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smtClean="0">
              <a:latin typeface="Andalus" pitchFamily="2" charset="-78"/>
              <a:cs typeface="Andalus" pitchFamily="2" charset="-78"/>
            </a:rPr>
            <a:t>en un tiempo específico (ciclo escolar);</a:t>
          </a:r>
          <a:endParaRPr lang="es-MX" sz="2000" b="1" kern="1200" dirty="0">
            <a:latin typeface="Andalus" pitchFamily="2" charset="-78"/>
            <a:cs typeface="Andalus" pitchFamily="2" charset="-78"/>
          </a:endParaRPr>
        </a:p>
      </dsp:txBody>
      <dsp:txXfrm rot="10800000">
        <a:off x="0" y="1468111"/>
        <a:ext cx="8208912" cy="740250"/>
      </dsp:txXfrm>
    </dsp:sp>
    <dsp:sp modelId="{839BE690-BCF1-4A83-83BF-1C9E3B093365}">
      <dsp:nvSpPr>
        <dsp:cNvPr id="0" name=""/>
        <dsp:cNvSpPr/>
      </dsp:nvSpPr>
      <dsp:spPr>
        <a:xfrm rot="10800000">
          <a:off x="0" y="735080"/>
          <a:ext cx="8208912" cy="740250"/>
        </a:xfrm>
        <a:prstGeom prst="upArrowCallout">
          <a:avLst/>
        </a:prstGeom>
        <a:solidFill>
          <a:schemeClr val="accent2">
            <a:hueOff val="-13892195"/>
            <a:satOff val="28572"/>
            <a:lumOff val="-2185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smtClean="0">
              <a:latin typeface="Andalus" pitchFamily="2" charset="-78"/>
              <a:cs typeface="Andalus" pitchFamily="2" charset="-78"/>
            </a:rPr>
            <a:t>dispuestos de cierta manera, en un espacio determinado (escuela);</a:t>
          </a:r>
          <a:endParaRPr lang="es-MX" sz="2000" b="1" kern="1200" dirty="0">
            <a:latin typeface="Andalus" pitchFamily="2" charset="-78"/>
            <a:cs typeface="Andalus" pitchFamily="2" charset="-78"/>
          </a:endParaRPr>
        </a:p>
      </dsp:txBody>
      <dsp:txXfrm rot="10800000">
        <a:off x="0" y="735080"/>
        <a:ext cx="8208912" cy="740250"/>
      </dsp:txXfrm>
    </dsp:sp>
    <dsp:sp modelId="{779A1864-3AAA-422E-9E74-3ECF5EBE877F}">
      <dsp:nvSpPr>
        <dsp:cNvPr id="0" name=""/>
        <dsp:cNvSpPr/>
      </dsp:nvSpPr>
      <dsp:spPr>
        <a:xfrm rot="10800000">
          <a:off x="0" y="0"/>
          <a:ext cx="8208912" cy="740250"/>
        </a:xfrm>
        <a:prstGeom prst="upArrowCallout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smtClean="0">
              <a:latin typeface="Andalus" pitchFamily="2" charset="-78"/>
              <a:cs typeface="Andalus" pitchFamily="2" charset="-78"/>
            </a:rPr>
            <a:t>Al conjunto  de principios, componentes, estándares y herramientas</a:t>
          </a:r>
          <a:endParaRPr lang="es-MX" sz="2000" b="1" kern="1200" dirty="0">
            <a:latin typeface="Andalus" pitchFamily="2" charset="-78"/>
            <a:cs typeface="Andalus" pitchFamily="2" charset="-78"/>
          </a:endParaRPr>
        </a:p>
      </dsp:txBody>
      <dsp:txXfrm rot="10800000">
        <a:off x="0" y="0"/>
        <a:ext cx="8208912" cy="7402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F6D7E2-5BBB-45EA-8AD2-6EA524A7E8D1}">
      <dsp:nvSpPr>
        <dsp:cNvPr id="0" name=""/>
        <dsp:cNvSpPr/>
      </dsp:nvSpPr>
      <dsp:spPr>
        <a:xfrm>
          <a:off x="0" y="247527"/>
          <a:ext cx="2632792" cy="157967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¿Las escuelas que no trabajan con el MGEE no son de calidad?</a:t>
          </a:r>
          <a:endParaRPr lang="es-MX" sz="2400" kern="1200" dirty="0"/>
        </a:p>
      </dsp:txBody>
      <dsp:txXfrm>
        <a:off x="0" y="247527"/>
        <a:ext cx="2632792" cy="1579675"/>
      </dsp:txXfrm>
    </dsp:sp>
    <dsp:sp modelId="{5B6FBE7C-26E9-48FB-A5DF-731B2C2A8362}">
      <dsp:nvSpPr>
        <dsp:cNvPr id="0" name=""/>
        <dsp:cNvSpPr/>
      </dsp:nvSpPr>
      <dsp:spPr>
        <a:xfrm>
          <a:off x="2896071" y="247527"/>
          <a:ext cx="2632792" cy="1579675"/>
        </a:xfrm>
        <a:prstGeom prst="rect">
          <a:avLst/>
        </a:prstGeom>
        <a:solidFill>
          <a:schemeClr val="accent1">
            <a:shade val="80000"/>
            <a:hueOff val="52962"/>
            <a:satOff val="-2074"/>
            <a:lumOff val="4033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smtClean="0"/>
            <a:t>Este modelo implica más trabajo!!!</a:t>
          </a:r>
          <a:endParaRPr lang="es-MX" sz="2400" kern="1200" dirty="0"/>
        </a:p>
      </dsp:txBody>
      <dsp:txXfrm>
        <a:off x="2896071" y="247527"/>
        <a:ext cx="2632792" cy="1579675"/>
      </dsp:txXfrm>
    </dsp:sp>
    <dsp:sp modelId="{4A40F8BA-083E-4B5C-A621-FEFA23864CD8}">
      <dsp:nvSpPr>
        <dsp:cNvPr id="0" name=""/>
        <dsp:cNvSpPr/>
      </dsp:nvSpPr>
      <dsp:spPr>
        <a:xfrm>
          <a:off x="5792143" y="247527"/>
          <a:ext cx="2632792" cy="1579675"/>
        </a:xfrm>
        <a:prstGeom prst="rect">
          <a:avLst/>
        </a:prstGeom>
        <a:solidFill>
          <a:schemeClr val="accent1">
            <a:shade val="80000"/>
            <a:hueOff val="105924"/>
            <a:satOff val="-4148"/>
            <a:lumOff val="8066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smtClean="0"/>
            <a:t>Es lo mismo, sólo que le cambiaron el nombre!!!!</a:t>
          </a:r>
          <a:endParaRPr lang="es-MX" sz="2400" kern="1200" dirty="0"/>
        </a:p>
      </dsp:txBody>
      <dsp:txXfrm>
        <a:off x="5792143" y="247527"/>
        <a:ext cx="2632792" cy="1579675"/>
      </dsp:txXfrm>
    </dsp:sp>
    <dsp:sp modelId="{793C6353-B67A-4335-85B0-DFA6C518A9BA}">
      <dsp:nvSpPr>
        <dsp:cNvPr id="0" name=""/>
        <dsp:cNvSpPr/>
      </dsp:nvSpPr>
      <dsp:spPr>
        <a:xfrm>
          <a:off x="0" y="2090482"/>
          <a:ext cx="2632792" cy="1579675"/>
        </a:xfrm>
        <a:prstGeom prst="rect">
          <a:avLst/>
        </a:prstGeom>
        <a:solidFill>
          <a:schemeClr val="accent1">
            <a:shade val="80000"/>
            <a:hueOff val="158886"/>
            <a:satOff val="-6222"/>
            <a:lumOff val="1209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smtClean="0"/>
            <a:t>El Plan Escolar es una carga administrativa!!!</a:t>
          </a:r>
          <a:endParaRPr lang="es-MX" sz="2400" kern="1200" dirty="0"/>
        </a:p>
      </dsp:txBody>
      <dsp:txXfrm>
        <a:off x="0" y="2090482"/>
        <a:ext cx="2632792" cy="1579675"/>
      </dsp:txXfrm>
    </dsp:sp>
    <dsp:sp modelId="{C58BE9F2-B356-44B6-9135-CBF6895B7A11}">
      <dsp:nvSpPr>
        <dsp:cNvPr id="0" name=""/>
        <dsp:cNvSpPr/>
      </dsp:nvSpPr>
      <dsp:spPr>
        <a:xfrm>
          <a:off x="2896071" y="2090482"/>
          <a:ext cx="2632792" cy="1579675"/>
        </a:xfrm>
        <a:prstGeom prst="rect">
          <a:avLst/>
        </a:prstGeom>
        <a:solidFill>
          <a:schemeClr val="accent1">
            <a:shade val="80000"/>
            <a:hueOff val="211848"/>
            <a:satOff val="-8297"/>
            <a:lumOff val="16132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smtClean="0"/>
            <a:t>Lo importante de la propuesta es el apoyo en el logro académico!!!</a:t>
          </a:r>
          <a:endParaRPr lang="es-MX" sz="2400" kern="1200" dirty="0"/>
        </a:p>
      </dsp:txBody>
      <dsp:txXfrm>
        <a:off x="2896071" y="2090482"/>
        <a:ext cx="2632792" cy="1579675"/>
      </dsp:txXfrm>
    </dsp:sp>
    <dsp:sp modelId="{5E59915D-B69A-40A7-8AC0-04F5049B265D}">
      <dsp:nvSpPr>
        <dsp:cNvPr id="0" name=""/>
        <dsp:cNvSpPr/>
      </dsp:nvSpPr>
      <dsp:spPr>
        <a:xfrm>
          <a:off x="5792143" y="2090482"/>
          <a:ext cx="2632792" cy="1579675"/>
        </a:xfrm>
        <a:prstGeom prst="rect">
          <a:avLst/>
        </a:prstGeom>
        <a:solidFill>
          <a:schemeClr val="accent1">
            <a:shade val="80000"/>
            <a:hueOff val="264810"/>
            <a:satOff val="-10371"/>
            <a:lumOff val="20165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smtClean="0"/>
            <a:t>Haciendo el PEDE se obtienen mejores resultados!!!</a:t>
          </a:r>
          <a:endParaRPr lang="es-MX" sz="2400" kern="1200" dirty="0"/>
        </a:p>
      </dsp:txBody>
      <dsp:txXfrm>
        <a:off x="5792143" y="2090482"/>
        <a:ext cx="2632792" cy="1579675"/>
      </dsp:txXfrm>
    </dsp:sp>
    <dsp:sp modelId="{71DD86E5-DE01-4374-A59D-C3AC76ABE531}">
      <dsp:nvSpPr>
        <dsp:cNvPr id="0" name=""/>
        <dsp:cNvSpPr/>
      </dsp:nvSpPr>
      <dsp:spPr>
        <a:xfrm>
          <a:off x="1448035" y="3933437"/>
          <a:ext cx="2632792" cy="1579675"/>
        </a:xfrm>
        <a:prstGeom prst="rect">
          <a:avLst/>
        </a:prstGeom>
        <a:solidFill>
          <a:schemeClr val="accent1">
            <a:shade val="80000"/>
            <a:hueOff val="317772"/>
            <a:satOff val="-12445"/>
            <a:lumOff val="24198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smtClean="0"/>
            <a:t>Es muy difícil cambiar los esquemas de los maestros!!!</a:t>
          </a:r>
          <a:endParaRPr lang="es-MX" sz="2400" kern="1200" dirty="0"/>
        </a:p>
      </dsp:txBody>
      <dsp:txXfrm>
        <a:off x="1448035" y="3933437"/>
        <a:ext cx="2632792" cy="1579675"/>
      </dsp:txXfrm>
    </dsp:sp>
    <dsp:sp modelId="{30CFF39F-3F88-4DA5-B866-4C73A5681D02}">
      <dsp:nvSpPr>
        <dsp:cNvPr id="0" name=""/>
        <dsp:cNvSpPr/>
      </dsp:nvSpPr>
      <dsp:spPr>
        <a:xfrm>
          <a:off x="4344107" y="3933437"/>
          <a:ext cx="2632792" cy="1579675"/>
        </a:xfrm>
        <a:prstGeom prst="rect">
          <a:avLst/>
        </a:prstGeom>
        <a:solidFill>
          <a:schemeClr val="accent1">
            <a:shade val="80000"/>
            <a:hueOff val="370734"/>
            <a:satOff val="-14519"/>
            <a:lumOff val="28231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smtClean="0"/>
            <a:t>El MGEE es la propuesta que mejora la calidad educativa!!!!</a:t>
          </a:r>
          <a:endParaRPr lang="es-MX" sz="2400" kern="1200" dirty="0"/>
        </a:p>
      </dsp:txBody>
      <dsp:txXfrm>
        <a:off x="4344107" y="3933437"/>
        <a:ext cx="2632792" cy="15796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193B9D-FDF3-4E8B-A43A-0924B895AB29}">
      <dsp:nvSpPr>
        <dsp:cNvPr id="0" name=""/>
        <dsp:cNvSpPr/>
      </dsp:nvSpPr>
      <dsp:spPr>
        <a:xfrm>
          <a:off x="0" y="0"/>
          <a:ext cx="7560840" cy="13388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accent1">
                  <a:lumMod val="50000"/>
                </a:schemeClr>
              </a:solidFill>
            </a:rPr>
            <a:t>AUTOEVALUACION INICIAL.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accent1">
                  <a:lumMod val="50000"/>
                </a:schemeClr>
              </a:solidFill>
            </a:rPr>
            <a:t>Realicen en colegiado el proceso de autoevaluación inicial del centro escolar.</a:t>
          </a:r>
          <a:endParaRPr lang="es-MX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646057" y="0"/>
        <a:ext cx="5914782" cy="1338898"/>
      </dsp:txXfrm>
    </dsp:sp>
    <dsp:sp modelId="{C8AB7172-1BA7-453F-8305-F9104495B8AF}">
      <dsp:nvSpPr>
        <dsp:cNvPr id="0" name=""/>
        <dsp:cNvSpPr/>
      </dsp:nvSpPr>
      <dsp:spPr>
        <a:xfrm>
          <a:off x="133889" y="133889"/>
          <a:ext cx="1512168" cy="1071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EFA413-B2E9-4F4B-AB23-C917B348C352}">
      <dsp:nvSpPr>
        <dsp:cNvPr id="0" name=""/>
        <dsp:cNvSpPr/>
      </dsp:nvSpPr>
      <dsp:spPr>
        <a:xfrm>
          <a:off x="0" y="1472788"/>
          <a:ext cx="7560840" cy="1338898"/>
        </a:xfrm>
        <a:prstGeom prst="roundRect">
          <a:avLst>
            <a:gd name="adj" fmla="val 10000"/>
          </a:avLst>
        </a:prstGeom>
        <a:solidFill>
          <a:schemeClr val="accent2">
            <a:hueOff val="-5402520"/>
            <a:satOff val="11111"/>
            <a:lumOff val="-85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rPr>
            <a:t>PLAN DE INTERVENCION A MEDIANO PLAZO (PEDE).</a:t>
          </a:r>
          <a:endParaRPr lang="es-MX" sz="2000" kern="1200" dirty="0">
            <a:solidFill>
              <a:schemeClr val="accent1">
                <a:lumMod val="50000"/>
              </a:schemeClr>
            </a:solidFill>
            <a:latin typeface="Andalus" pitchFamily="2" charset="-78"/>
            <a:cs typeface="Andalus" pitchFamily="2" charset="-7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solidFill>
                <a:schemeClr val="accent1">
                  <a:lumMod val="50000"/>
                </a:schemeClr>
              </a:solidFill>
            </a:rPr>
            <a:t>Construyan la misión, visión, objetivos, estrategias, metas e indicadores que guiarán al centro escolar en su transformación.</a:t>
          </a:r>
          <a:endParaRPr lang="es-MX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646057" y="1472788"/>
        <a:ext cx="5914782" cy="1338898"/>
      </dsp:txXfrm>
    </dsp:sp>
    <dsp:sp modelId="{F53A853C-5C92-44D6-ADED-7533A7C201B9}">
      <dsp:nvSpPr>
        <dsp:cNvPr id="0" name=""/>
        <dsp:cNvSpPr/>
      </dsp:nvSpPr>
      <dsp:spPr>
        <a:xfrm>
          <a:off x="133889" y="1606678"/>
          <a:ext cx="1512168" cy="1071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8647B1-62B6-4D14-8DE0-E311FE21D08E}">
      <dsp:nvSpPr>
        <dsp:cNvPr id="0" name=""/>
        <dsp:cNvSpPr/>
      </dsp:nvSpPr>
      <dsp:spPr>
        <a:xfrm>
          <a:off x="0" y="2945577"/>
          <a:ext cx="7560840" cy="1338898"/>
        </a:xfrm>
        <a:prstGeom prst="roundRect">
          <a:avLst>
            <a:gd name="adj" fmla="val 10000"/>
          </a:avLst>
        </a:prstGeom>
        <a:solidFill>
          <a:schemeClr val="accent2">
            <a:hueOff val="-10805041"/>
            <a:satOff val="22223"/>
            <a:lumOff val="-169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accent1">
                  <a:lumMod val="50000"/>
                </a:schemeClr>
              </a:solidFill>
            </a:rPr>
            <a:t>PLAN DE INTERVENCION A CORTO PLAZO (PAT.)</a:t>
          </a:r>
          <a:endParaRPr lang="es-MX" sz="18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solidFill>
                <a:schemeClr val="accent1">
                  <a:lumMod val="50000"/>
                </a:schemeClr>
              </a:solidFill>
            </a:rPr>
            <a:t>Establezcan actividades específicas en cada dimensión  para desarrollar durante el presente ciclo escolar, apoyados  en  los puntos tratados en el PEDE.</a:t>
          </a:r>
          <a:endParaRPr lang="es-MX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646057" y="2945577"/>
        <a:ext cx="5914782" cy="1338898"/>
      </dsp:txXfrm>
    </dsp:sp>
    <dsp:sp modelId="{995FE12E-1FCF-42FD-896A-52AD6D46F5AA}">
      <dsp:nvSpPr>
        <dsp:cNvPr id="0" name=""/>
        <dsp:cNvSpPr/>
      </dsp:nvSpPr>
      <dsp:spPr>
        <a:xfrm>
          <a:off x="133889" y="3079467"/>
          <a:ext cx="1512168" cy="1071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EAE7D4-A279-4D0D-8A21-D29A652408D2}">
      <dsp:nvSpPr>
        <dsp:cNvPr id="0" name=""/>
        <dsp:cNvSpPr/>
      </dsp:nvSpPr>
      <dsp:spPr>
        <a:xfrm>
          <a:off x="0" y="4418365"/>
          <a:ext cx="7560840" cy="1338898"/>
        </a:xfrm>
        <a:prstGeom prst="roundRect">
          <a:avLst>
            <a:gd name="adj" fmla="val 10000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chemeClr val="accent1">
                  <a:lumMod val="50000"/>
                </a:schemeClr>
              </a:solidFill>
            </a:rPr>
            <a:t>SEGUIMIENTO Y EVALUACION.</a:t>
          </a:r>
          <a:endParaRPr lang="es-MX" sz="2200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>
              <a:solidFill>
                <a:schemeClr val="accent1">
                  <a:lumMod val="50000"/>
                </a:schemeClr>
              </a:solidFill>
            </a:rPr>
            <a:t>Establezcan indicadores de logro para el cumplimiento de las metas, determinen periodicidad y responsables. Elaboren los informes respectivos.</a:t>
          </a:r>
          <a:endParaRPr lang="es-MX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646057" y="4418365"/>
        <a:ext cx="5914782" cy="1338898"/>
      </dsp:txXfrm>
    </dsp:sp>
    <dsp:sp modelId="{ED88AB70-6F08-43E1-B70F-54DD6260FCB2}">
      <dsp:nvSpPr>
        <dsp:cNvPr id="0" name=""/>
        <dsp:cNvSpPr/>
      </dsp:nvSpPr>
      <dsp:spPr>
        <a:xfrm>
          <a:off x="133889" y="4552255"/>
          <a:ext cx="1512168" cy="1071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EC1A75-34B8-4DBF-BB64-FD87EA08CF32}">
      <dsp:nvSpPr>
        <dsp:cNvPr id="0" name=""/>
        <dsp:cNvSpPr/>
      </dsp:nvSpPr>
      <dsp:spPr>
        <a:xfrm>
          <a:off x="3025812" y="2646"/>
          <a:ext cx="4527647" cy="16088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Aprendizaje:</a:t>
          </a:r>
          <a:endParaRPr lang="es-MX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-Estilos de Aprendizaje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Enseñanza:</a:t>
          </a:r>
          <a:endParaRPr lang="es-MX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-Planeación-Evaluación-Clima del Aula-Tiempo-Materiales Didácticos.</a:t>
          </a:r>
          <a:endParaRPr lang="es-MX" sz="1600" kern="1200" dirty="0"/>
        </a:p>
      </dsp:txBody>
      <dsp:txXfrm>
        <a:off x="3025812" y="2646"/>
        <a:ext cx="4527647" cy="1608854"/>
      </dsp:txXfrm>
    </dsp:sp>
    <dsp:sp modelId="{BA6DF14E-F62D-49B1-B759-19E98C61DBFA}">
      <dsp:nvSpPr>
        <dsp:cNvPr id="0" name=""/>
        <dsp:cNvSpPr/>
      </dsp:nvSpPr>
      <dsp:spPr>
        <a:xfrm>
          <a:off x="7380" y="184748"/>
          <a:ext cx="3018431" cy="12446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Pedagógica Curricular</a:t>
          </a:r>
          <a:endParaRPr lang="es-MX" sz="2700" kern="1200" dirty="0"/>
        </a:p>
      </dsp:txBody>
      <dsp:txXfrm>
        <a:off x="7380" y="184748"/>
        <a:ext cx="3018431" cy="1244648"/>
      </dsp:txXfrm>
    </dsp:sp>
    <dsp:sp modelId="{940E4A75-78E7-4FD0-87F1-65D7D3016684}">
      <dsp:nvSpPr>
        <dsp:cNvPr id="0" name=""/>
        <dsp:cNvSpPr/>
      </dsp:nvSpPr>
      <dsp:spPr>
        <a:xfrm>
          <a:off x="3025812" y="1710504"/>
          <a:ext cx="4527647" cy="15813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300594"/>
            <a:satOff val="16936"/>
            <a:lumOff val="6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Organización escolar-Clima organizacional-Actitud profesional-Liderazgo-Asignación de responsabilidades-Reuniones de Consejo Técnico-Vinculación con el CEPS y APF.</a:t>
          </a:r>
          <a:endParaRPr lang="es-MX" sz="1600" kern="1200" dirty="0"/>
        </a:p>
      </dsp:txBody>
      <dsp:txXfrm>
        <a:off x="3025812" y="1710504"/>
        <a:ext cx="4527647" cy="1581370"/>
      </dsp:txXfrm>
    </dsp:sp>
    <dsp:sp modelId="{D42C9AB4-5D5F-4E99-8C4F-C65C54EA2885}">
      <dsp:nvSpPr>
        <dsp:cNvPr id="0" name=""/>
        <dsp:cNvSpPr/>
      </dsp:nvSpPr>
      <dsp:spPr>
        <a:xfrm>
          <a:off x="7380" y="1885533"/>
          <a:ext cx="3018431" cy="1231312"/>
        </a:xfrm>
        <a:prstGeom prst="roundRect">
          <a:avLst/>
        </a:prstGeom>
        <a:solidFill>
          <a:schemeClr val="accent5">
            <a:hueOff val="-6018599"/>
            <a:satOff val="14820"/>
            <a:lumOff val="-32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Organizativa</a:t>
          </a:r>
          <a:endParaRPr lang="es-MX" sz="2700" kern="1200" dirty="0"/>
        </a:p>
      </dsp:txBody>
      <dsp:txXfrm>
        <a:off x="7380" y="1885533"/>
        <a:ext cx="3018431" cy="1231312"/>
      </dsp:txXfrm>
    </dsp:sp>
    <dsp:sp modelId="{A4911E26-EBC0-46E8-8E6D-81A28F33EA58}">
      <dsp:nvSpPr>
        <dsp:cNvPr id="0" name=""/>
        <dsp:cNvSpPr/>
      </dsp:nvSpPr>
      <dsp:spPr>
        <a:xfrm>
          <a:off x="3024336" y="3390878"/>
          <a:ext cx="4536504" cy="9900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2601188"/>
            <a:satOff val="33873"/>
            <a:lumOff val="12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Administración de los recursos.</a:t>
          </a:r>
          <a:endParaRPr lang="es-MX" sz="1800" kern="1200" dirty="0"/>
        </a:p>
      </dsp:txBody>
      <dsp:txXfrm>
        <a:off x="3024336" y="3390878"/>
        <a:ext cx="4536504" cy="990039"/>
      </dsp:txXfrm>
    </dsp:sp>
    <dsp:sp modelId="{44FDC7AC-25CF-41B9-9AD4-48E5E9D3D3AC}">
      <dsp:nvSpPr>
        <dsp:cNvPr id="0" name=""/>
        <dsp:cNvSpPr/>
      </dsp:nvSpPr>
      <dsp:spPr>
        <a:xfrm>
          <a:off x="0" y="3390878"/>
          <a:ext cx="3024336" cy="990039"/>
        </a:xfrm>
        <a:prstGeom prst="roundRect">
          <a:avLst/>
        </a:prstGeom>
        <a:solidFill>
          <a:schemeClr val="accent5">
            <a:hueOff val="-12037199"/>
            <a:satOff val="29639"/>
            <a:lumOff val="-653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Administrativa</a:t>
          </a:r>
          <a:endParaRPr lang="es-MX" sz="2700" kern="1200" dirty="0"/>
        </a:p>
      </dsp:txBody>
      <dsp:txXfrm>
        <a:off x="0" y="3390878"/>
        <a:ext cx="3024336" cy="990039"/>
      </dsp:txXfrm>
    </dsp:sp>
    <dsp:sp modelId="{C5B330D6-0550-47C8-8328-DD56F8A6E0C1}">
      <dsp:nvSpPr>
        <dsp:cNvPr id="0" name=""/>
        <dsp:cNvSpPr/>
      </dsp:nvSpPr>
      <dsp:spPr>
        <a:xfrm>
          <a:off x="3024336" y="4479922"/>
          <a:ext cx="4536504" cy="9900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8901782"/>
            <a:satOff val="50809"/>
            <a:lumOff val="18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Vinculación escuela-comunidad.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Opiniones de la comunidad educativa.</a:t>
          </a:r>
          <a:endParaRPr lang="es-MX" sz="1800" kern="1200" dirty="0"/>
        </a:p>
      </dsp:txBody>
      <dsp:txXfrm>
        <a:off x="3024336" y="4479922"/>
        <a:ext cx="4536504" cy="990039"/>
      </dsp:txXfrm>
    </dsp:sp>
    <dsp:sp modelId="{5AD8A72F-2AA4-4C62-99A4-8EA880D8E1B1}">
      <dsp:nvSpPr>
        <dsp:cNvPr id="0" name=""/>
        <dsp:cNvSpPr/>
      </dsp:nvSpPr>
      <dsp:spPr>
        <a:xfrm>
          <a:off x="0" y="4479922"/>
          <a:ext cx="3024336" cy="990039"/>
        </a:xfrm>
        <a:prstGeom prst="roundRect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De Participación Social</a:t>
          </a:r>
          <a:endParaRPr lang="es-MX" sz="2700" kern="1200" dirty="0"/>
        </a:p>
      </dsp:txBody>
      <dsp:txXfrm>
        <a:off x="0" y="4479922"/>
        <a:ext cx="3024336" cy="99003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225E77-4C6E-4B74-9ACD-4FC6BA908642}">
      <dsp:nvSpPr>
        <dsp:cNvPr id="0" name=""/>
        <dsp:cNvSpPr/>
      </dsp:nvSpPr>
      <dsp:spPr>
        <a:xfrm rot="10800000">
          <a:off x="611570" y="2161"/>
          <a:ext cx="7920858" cy="150020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551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MISION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La misión es una declaración del «deber ser» y del compromiso que asume la escuela ante su comunidad; es una expresión que integra los esfuerzos de todos y cada uno de los que participan en el centro escolar. (Págs. 68-69)</a:t>
          </a:r>
        </a:p>
      </dsp:txBody>
      <dsp:txXfrm rot="10800000">
        <a:off x="611570" y="2161"/>
        <a:ext cx="7920858" cy="1500209"/>
      </dsp:txXfrm>
    </dsp:sp>
    <dsp:sp modelId="{48F814DE-3663-4F16-976F-AA0DFFB5B786}">
      <dsp:nvSpPr>
        <dsp:cNvPr id="0" name=""/>
        <dsp:cNvSpPr/>
      </dsp:nvSpPr>
      <dsp:spPr>
        <a:xfrm>
          <a:off x="0" y="0"/>
          <a:ext cx="1500209" cy="15002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AF3143-7ACC-4623-B284-9CCB65517015}">
      <dsp:nvSpPr>
        <dsp:cNvPr id="0" name=""/>
        <dsp:cNvSpPr/>
      </dsp:nvSpPr>
      <dsp:spPr>
        <a:xfrm rot="10800000">
          <a:off x="611570" y="1950195"/>
          <a:ext cx="7920858" cy="1500209"/>
        </a:xfrm>
        <a:prstGeom prst="homePlate">
          <a:avLst/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55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VISION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La visión es el sueño del grupo de trabajo, visualizando la posición que quiere alcanzar el mismo en los próximos años dentro de su entorno, centrándose en los fines y no en los medios. Debe ser idealista, inspiradora y positiva, pero a su vez completa y detallada, para que todos comprendan cuál es su contribución para hacerla realidad. (Pág. 69)</a:t>
          </a:r>
        </a:p>
      </dsp:txBody>
      <dsp:txXfrm rot="10800000">
        <a:off x="611570" y="1950195"/>
        <a:ext cx="7920858" cy="1500209"/>
      </dsp:txXfrm>
    </dsp:sp>
    <dsp:sp modelId="{C6FFC654-3AF2-4E99-B729-EB463006FEE9}">
      <dsp:nvSpPr>
        <dsp:cNvPr id="0" name=""/>
        <dsp:cNvSpPr/>
      </dsp:nvSpPr>
      <dsp:spPr>
        <a:xfrm>
          <a:off x="0" y="1944209"/>
          <a:ext cx="1500209" cy="15002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0E2BF1-1A56-4339-B6F4-510F9AD11D12}">
      <dsp:nvSpPr>
        <dsp:cNvPr id="0" name=""/>
        <dsp:cNvSpPr/>
      </dsp:nvSpPr>
      <dsp:spPr>
        <a:xfrm rot="10800000">
          <a:off x="611570" y="3898228"/>
          <a:ext cx="7920858" cy="1500209"/>
        </a:xfrm>
        <a:prstGeom prst="homePlate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155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OBJETIVOS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Los objetivos son intenciones amplias que orientan la acción de la escuela, es fundamental que se encuentren ligados con la idea que hemos forjado en torno a lo que queremos en un futuro. Deben ser definidos y redactados con precisión de tal manera que puedan ser utilizados como parámetros al momento de realizar una evaluación.  (Págs. 70-71)</a:t>
          </a:r>
          <a:endParaRPr lang="es-MX" sz="1600" kern="1200" dirty="0"/>
        </a:p>
      </dsp:txBody>
      <dsp:txXfrm rot="10800000">
        <a:off x="611570" y="3898228"/>
        <a:ext cx="7920858" cy="1500209"/>
      </dsp:txXfrm>
    </dsp:sp>
    <dsp:sp modelId="{3FD4157B-5B3B-4843-97E6-AEDF70490042}">
      <dsp:nvSpPr>
        <dsp:cNvPr id="0" name=""/>
        <dsp:cNvSpPr/>
      </dsp:nvSpPr>
      <dsp:spPr>
        <a:xfrm>
          <a:off x="0" y="3888777"/>
          <a:ext cx="1500209" cy="15002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AF3143-7ACC-4623-B284-9CCB65517015}">
      <dsp:nvSpPr>
        <dsp:cNvPr id="0" name=""/>
        <dsp:cNvSpPr/>
      </dsp:nvSpPr>
      <dsp:spPr>
        <a:xfrm rot="10800000">
          <a:off x="612553" y="1101"/>
          <a:ext cx="7505707" cy="154410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02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ESTRATEGIAS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Las estrategias son entendidas como un conjunto de decisiones, criterios y secuencia de acciones que orientan los esfuerzos; conforman una trayectoria posible para el desarrollo de procesos planificados, son las decisiones que orientarán las prácticas para guiar al colectivo hacia los objetivos. (Págs. 72-73)</a:t>
          </a:r>
          <a:endParaRPr lang="es-MX" sz="1600" kern="1200" dirty="0"/>
        </a:p>
      </dsp:txBody>
      <dsp:txXfrm rot="10800000">
        <a:off x="612553" y="1101"/>
        <a:ext cx="7505707" cy="1544101"/>
      </dsp:txXfrm>
    </dsp:sp>
    <dsp:sp modelId="{C6FFC654-3AF2-4E99-B729-EB463006FEE9}">
      <dsp:nvSpPr>
        <dsp:cNvPr id="0" name=""/>
        <dsp:cNvSpPr/>
      </dsp:nvSpPr>
      <dsp:spPr>
        <a:xfrm>
          <a:off x="0" y="143812"/>
          <a:ext cx="1392436" cy="1392436"/>
        </a:xfrm>
        <a:prstGeom prst="ellipse">
          <a:avLst/>
        </a:prstGeom>
        <a:blipFill rotWithShape="0">
          <a:blip xmlns:r="http://schemas.openxmlformats.org/officeDocument/2006/relationships" r:embed="rId1">
            <a:lum bright="-20000"/>
          </a:blip>
          <a:stretch>
            <a:fillRect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D5E7F5-9453-4A86-BE20-D8D1AC07B7E1}">
      <dsp:nvSpPr>
        <dsp:cNvPr id="0" name=""/>
        <dsp:cNvSpPr/>
      </dsp:nvSpPr>
      <dsp:spPr>
        <a:xfrm rot="10800000">
          <a:off x="611568" y="1960911"/>
          <a:ext cx="7489831" cy="170244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02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METAS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Representan uno de los componentes que permite concretar lo que se logrará a mediano y corto plazo. Son el elemento que a través de las actividades se </a:t>
          </a:r>
          <a:r>
            <a:rPr lang="es-MX" sz="1600" kern="1200" dirty="0" err="1" smtClean="0"/>
            <a:t>operacionaliza</a:t>
          </a:r>
          <a:r>
            <a:rPr lang="es-MX" sz="1600" kern="1200" dirty="0" smtClean="0"/>
            <a:t>, lo que exige la definición precisa de qué se requiere lograr, cuándo y de qué manera, para avanzar hacia la obtención de cada uno de los objetivos planteados. (Págs. 74-75)</a:t>
          </a:r>
          <a:endParaRPr lang="es-MX" sz="1600" kern="1200" dirty="0"/>
        </a:p>
      </dsp:txBody>
      <dsp:txXfrm rot="10800000">
        <a:off x="611568" y="1960911"/>
        <a:ext cx="7489831" cy="1702449"/>
      </dsp:txXfrm>
    </dsp:sp>
    <dsp:sp modelId="{50BF5D4A-63F2-4D9F-AD3C-D86D9BC10833}">
      <dsp:nvSpPr>
        <dsp:cNvPr id="0" name=""/>
        <dsp:cNvSpPr/>
      </dsp:nvSpPr>
      <dsp:spPr>
        <a:xfrm>
          <a:off x="0" y="2087567"/>
          <a:ext cx="1392436" cy="1392436"/>
        </a:xfrm>
        <a:prstGeom prst="ellipse">
          <a:avLst/>
        </a:prstGeom>
        <a:blipFill rotWithShape="0">
          <a:blip xmlns:r="http://schemas.openxmlformats.org/officeDocument/2006/relationships" r:embed="rId2">
            <a:lum bright="-20000"/>
          </a:blip>
          <a:stretch>
            <a:fillRect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0E2BF1-1A56-4339-B6F4-510F9AD11D12}">
      <dsp:nvSpPr>
        <dsp:cNvPr id="0" name=""/>
        <dsp:cNvSpPr/>
      </dsp:nvSpPr>
      <dsp:spPr>
        <a:xfrm rot="10800000">
          <a:off x="567387" y="4079013"/>
          <a:ext cx="7578192" cy="139243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02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INDICADORES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Los indicadores sirven para observar, medir y verificar los resultados de logro que presenta una meta; un indicador debe ser claro, relevante, confiable y comparable. Esta es una forma precisa de reconocer en lo concreto si lo que se planea y ejecuta. (Págs. 75-76)</a:t>
          </a:r>
          <a:endParaRPr lang="es-MX" sz="1600" kern="1200" dirty="0"/>
        </a:p>
      </dsp:txBody>
      <dsp:txXfrm rot="10800000">
        <a:off x="567387" y="4079013"/>
        <a:ext cx="7578192" cy="1392436"/>
      </dsp:txXfrm>
    </dsp:sp>
    <dsp:sp modelId="{3FD4157B-5B3B-4843-97E6-AEDF70490042}">
      <dsp:nvSpPr>
        <dsp:cNvPr id="0" name=""/>
        <dsp:cNvSpPr/>
      </dsp:nvSpPr>
      <dsp:spPr>
        <a:xfrm>
          <a:off x="0" y="4037254"/>
          <a:ext cx="1392436" cy="1392436"/>
        </a:xfrm>
        <a:prstGeom prst="ellipse">
          <a:avLst/>
        </a:prstGeom>
        <a:blipFill rotWithShape="0">
          <a:blip xmlns:r="http://schemas.openxmlformats.org/officeDocument/2006/relationships" r:embed="rId3">
            <a:lum bright="-10000"/>
          </a:blip>
          <a:stretch>
            <a:fillRect/>
          </a:stretch>
        </a:blip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CA4CBD-11AB-414A-AD7E-1300FE59422E}">
      <dsp:nvSpPr>
        <dsp:cNvPr id="0" name=""/>
        <dsp:cNvSpPr/>
      </dsp:nvSpPr>
      <dsp:spPr>
        <a:xfrm>
          <a:off x="1319561" y="143106"/>
          <a:ext cx="6817342" cy="15135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1514" tIns="187452" rIns="63151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Para el diseño de los objetivos ha de tomarse en cuenta que la redacción se inicia con un </a:t>
          </a:r>
          <a:r>
            <a:rPr lang="es-MX" sz="1400" kern="1200" dirty="0" smtClean="0">
              <a:solidFill>
                <a:srgbClr val="0070C0"/>
              </a:solidFill>
            </a:rPr>
            <a:t>verbo en infinitivo</a:t>
          </a:r>
          <a:r>
            <a:rPr lang="es-MX" sz="1400" kern="1200" dirty="0" smtClean="0"/>
            <a:t>, mismo que implica una acción, es decir, responde al </a:t>
          </a:r>
          <a:r>
            <a:rPr lang="es-MX" sz="1400" kern="1200" dirty="0" smtClean="0">
              <a:solidFill>
                <a:srgbClr val="FF0000"/>
              </a:solidFill>
            </a:rPr>
            <a:t>qué, </a:t>
          </a:r>
          <a:r>
            <a:rPr lang="es-MX" sz="1400" kern="1200" dirty="0" smtClean="0"/>
            <a:t>mismo que se complementa con la intención o el </a:t>
          </a:r>
          <a:r>
            <a:rPr lang="es-MX" sz="1400" kern="1200" dirty="0" smtClean="0">
              <a:solidFill>
                <a:srgbClr val="00B050"/>
              </a:solidFill>
            </a:rPr>
            <a:t>¿para qué? </a:t>
          </a:r>
          <a:r>
            <a:rPr lang="es-MX" sz="1400" kern="1200" dirty="0" smtClean="0"/>
            <a:t>de la acción.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Ejemplo: </a:t>
          </a:r>
          <a:r>
            <a:rPr lang="es-MX" sz="1400" kern="1200" dirty="0" smtClean="0">
              <a:solidFill>
                <a:srgbClr val="0070C0"/>
              </a:solidFill>
            </a:rPr>
            <a:t>Contribuir </a:t>
          </a:r>
          <a:r>
            <a:rPr lang="es-MX" sz="1400" kern="1200" dirty="0" smtClean="0">
              <a:solidFill>
                <a:srgbClr val="FF0000"/>
              </a:solidFill>
            </a:rPr>
            <a:t>a la formación y actualización de los docentes </a:t>
          </a:r>
          <a:r>
            <a:rPr lang="es-MX" sz="1400" kern="1200" dirty="0" smtClean="0">
              <a:solidFill>
                <a:srgbClr val="00B050"/>
              </a:solidFill>
            </a:rPr>
            <a:t>para mejorar su desempeño en la enseñanza.</a:t>
          </a:r>
          <a:endParaRPr lang="es-MX" sz="1400" kern="1200" dirty="0">
            <a:solidFill>
              <a:srgbClr val="00B050"/>
            </a:solidFill>
          </a:endParaRPr>
        </a:p>
      </dsp:txBody>
      <dsp:txXfrm>
        <a:off x="1319561" y="143106"/>
        <a:ext cx="6817342" cy="1513534"/>
      </dsp:txXfrm>
    </dsp:sp>
    <dsp:sp modelId="{F159F282-174A-4503-AD0A-8D0AF5E99A3E}">
      <dsp:nvSpPr>
        <dsp:cNvPr id="0" name=""/>
        <dsp:cNvSpPr/>
      </dsp:nvSpPr>
      <dsp:spPr>
        <a:xfrm>
          <a:off x="144015" y="9271"/>
          <a:ext cx="1653500" cy="6381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Objetivo:</a:t>
          </a:r>
          <a:endParaRPr lang="es-MX" sz="1800" b="1" kern="1200" dirty="0"/>
        </a:p>
      </dsp:txBody>
      <dsp:txXfrm>
        <a:off x="144015" y="9271"/>
        <a:ext cx="1653500" cy="638139"/>
      </dsp:txXfrm>
    </dsp:sp>
    <dsp:sp modelId="{41E19C33-AF92-4D2B-9478-9E0FB4EF5B6E}">
      <dsp:nvSpPr>
        <dsp:cNvPr id="0" name=""/>
        <dsp:cNvSpPr/>
      </dsp:nvSpPr>
      <dsp:spPr>
        <a:xfrm>
          <a:off x="1307681" y="1874952"/>
          <a:ext cx="6829222" cy="17123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103780"/>
              <a:satOff val="16667"/>
              <a:lumOff val="-1274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1514" tIns="187452" rIns="63151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Propiamente, la redacción de la meta se inicia con un </a:t>
          </a:r>
          <a:r>
            <a:rPr lang="es-MX" sz="1400" kern="1200" dirty="0" smtClean="0">
              <a:solidFill>
                <a:srgbClr val="FF0000"/>
              </a:solidFill>
            </a:rPr>
            <a:t>verbo en infinitivo</a:t>
          </a:r>
          <a:r>
            <a:rPr lang="es-MX" sz="1400" kern="1200" dirty="0" smtClean="0"/>
            <a:t>, después se establece la cantidad </a:t>
          </a:r>
          <a:r>
            <a:rPr lang="es-MX" sz="1400" kern="1200" dirty="0" smtClean="0">
              <a:solidFill>
                <a:srgbClr val="00B050"/>
              </a:solidFill>
            </a:rPr>
            <a:t>(¿cuánto?) </a:t>
          </a:r>
          <a:r>
            <a:rPr lang="es-MX" sz="1400" kern="1200" dirty="0" smtClean="0"/>
            <a:t>de lo que se pretende lograr, enseguida se describe el contenido </a:t>
          </a:r>
          <a:r>
            <a:rPr lang="es-MX" sz="1400" kern="1200" dirty="0" smtClean="0">
              <a:solidFill>
                <a:schemeClr val="accent2">
                  <a:lumMod val="75000"/>
                </a:schemeClr>
              </a:solidFill>
            </a:rPr>
            <a:t>(¿qué), </a:t>
          </a:r>
          <a:r>
            <a:rPr lang="es-MX" sz="1400" kern="1200" dirty="0" smtClean="0"/>
            <a:t>un adjetivo calificativo que de la categoría de calidad, y, finalmente se señala el plazo (</a:t>
          </a:r>
          <a:r>
            <a:rPr lang="es-MX" sz="1400" kern="1200" dirty="0" smtClean="0">
              <a:solidFill>
                <a:schemeClr val="accent4">
                  <a:lumMod val="50000"/>
                </a:schemeClr>
              </a:solidFill>
            </a:rPr>
            <a:t>¿cuándo?) </a:t>
          </a:r>
          <a:r>
            <a:rPr lang="es-MX" sz="1400" kern="1200" dirty="0" smtClean="0"/>
            <a:t>en el que se cumplirá.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Ejemplo: </a:t>
          </a:r>
          <a:r>
            <a:rPr lang="es-ES" sz="1400" kern="1200" dirty="0" smtClean="0">
              <a:solidFill>
                <a:srgbClr val="FF0000"/>
              </a:solidFill>
            </a:rPr>
            <a:t>Alcanzar</a:t>
          </a:r>
          <a:r>
            <a:rPr lang="es-ES" sz="1400" kern="1200" dirty="0" smtClean="0"/>
            <a:t> </a:t>
          </a:r>
          <a:r>
            <a:rPr lang="es-ES" sz="1400" kern="1200" dirty="0" smtClean="0">
              <a:solidFill>
                <a:srgbClr val="00B050"/>
              </a:solidFill>
            </a:rPr>
            <a:t>el 100% </a:t>
          </a:r>
          <a:r>
            <a:rPr lang="es-ES" sz="1400" kern="1200" dirty="0" smtClean="0">
              <a:solidFill>
                <a:schemeClr val="bg2">
                  <a:lumMod val="75000"/>
                </a:schemeClr>
              </a:solidFill>
            </a:rPr>
            <a:t>de planeación de clase efectiva y aplicada en cada una de las escuelas </a:t>
          </a:r>
          <a:r>
            <a:rPr lang="es-ES" sz="1400" kern="1200" dirty="0" smtClean="0">
              <a:solidFill>
                <a:schemeClr val="accent4">
                  <a:lumMod val="50000"/>
                </a:schemeClr>
              </a:solidFill>
            </a:rPr>
            <a:t>a lo largo del presente ciclo escolar.</a:t>
          </a:r>
          <a:endParaRPr lang="es-MX" sz="14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307681" y="1874952"/>
        <a:ext cx="6829222" cy="1712339"/>
      </dsp:txXfrm>
    </dsp:sp>
    <dsp:sp modelId="{1573D4F0-BD3A-4B75-828D-FCCD0FBEEA6D}">
      <dsp:nvSpPr>
        <dsp:cNvPr id="0" name=""/>
        <dsp:cNvSpPr/>
      </dsp:nvSpPr>
      <dsp:spPr>
        <a:xfrm>
          <a:off x="144015" y="1740689"/>
          <a:ext cx="1685112" cy="654622"/>
        </a:xfrm>
        <a:prstGeom prst="roundRect">
          <a:avLst/>
        </a:prstGeom>
        <a:gradFill rotWithShape="0">
          <a:gsLst>
            <a:gs pos="0">
              <a:schemeClr val="accent2">
                <a:hueOff val="-8103780"/>
                <a:satOff val="16667"/>
                <a:lumOff val="-1274"/>
                <a:alphaOff val="0"/>
                <a:shade val="60000"/>
              </a:schemeClr>
            </a:gs>
            <a:gs pos="33000">
              <a:schemeClr val="accent2">
                <a:hueOff val="-8103780"/>
                <a:satOff val="16667"/>
                <a:lumOff val="-1274"/>
                <a:alphaOff val="0"/>
                <a:tint val="86500"/>
              </a:schemeClr>
            </a:gs>
            <a:gs pos="46750">
              <a:schemeClr val="accent2">
                <a:hueOff val="-8103780"/>
                <a:satOff val="16667"/>
                <a:lumOff val="-1274"/>
                <a:alphaOff val="0"/>
                <a:tint val="71000"/>
                <a:satMod val="112000"/>
              </a:schemeClr>
            </a:gs>
            <a:gs pos="53000">
              <a:schemeClr val="accent2">
                <a:hueOff val="-8103780"/>
                <a:satOff val="16667"/>
                <a:lumOff val="-1274"/>
                <a:alphaOff val="0"/>
                <a:tint val="71000"/>
                <a:satMod val="112000"/>
              </a:schemeClr>
            </a:gs>
            <a:gs pos="68000">
              <a:schemeClr val="accent2">
                <a:hueOff val="-8103780"/>
                <a:satOff val="16667"/>
                <a:lumOff val="-1274"/>
                <a:alphaOff val="0"/>
                <a:tint val="86000"/>
              </a:schemeClr>
            </a:gs>
            <a:gs pos="100000">
              <a:schemeClr val="accent2">
                <a:hueOff val="-8103780"/>
                <a:satOff val="16667"/>
                <a:lumOff val="-1274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Meta:</a:t>
          </a:r>
          <a:endParaRPr lang="es-MX" sz="1800" b="1" kern="1200" dirty="0"/>
        </a:p>
      </dsp:txBody>
      <dsp:txXfrm>
        <a:off x="144015" y="1740689"/>
        <a:ext cx="1685112" cy="654622"/>
      </dsp:txXfrm>
    </dsp:sp>
    <dsp:sp modelId="{D2F2AED1-0B26-49D9-A53B-D423CB2FA4F9}">
      <dsp:nvSpPr>
        <dsp:cNvPr id="0" name=""/>
        <dsp:cNvSpPr/>
      </dsp:nvSpPr>
      <dsp:spPr>
        <a:xfrm>
          <a:off x="1152104" y="3745960"/>
          <a:ext cx="6984799" cy="14978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6207560"/>
              <a:satOff val="33334"/>
              <a:lumOff val="-2549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1514" tIns="187452" rIns="63151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Para la formulación de las actividades se requiere que el colectivo docente piense en ellas como una sucesión de hechos, antecedentes y consecuentes, que permitan alcanzar la meta propuesta, esto quiere decir que por cada meta pueden existir diversas actividades.</a:t>
          </a:r>
          <a:endParaRPr lang="es-MX" sz="1400" kern="1200" dirty="0"/>
        </a:p>
      </dsp:txBody>
      <dsp:txXfrm>
        <a:off x="1152104" y="3745960"/>
        <a:ext cx="6984799" cy="1497818"/>
      </dsp:txXfrm>
    </dsp:sp>
    <dsp:sp modelId="{504ABCA8-85DC-4361-B446-AB22C08C01C2}">
      <dsp:nvSpPr>
        <dsp:cNvPr id="0" name=""/>
        <dsp:cNvSpPr/>
      </dsp:nvSpPr>
      <dsp:spPr>
        <a:xfrm>
          <a:off x="144015" y="3681302"/>
          <a:ext cx="1707268" cy="643010"/>
        </a:xfrm>
        <a:prstGeom prst="roundRect">
          <a:avLst/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shade val="60000"/>
              </a:schemeClr>
            </a:gs>
            <a:gs pos="33000">
              <a:schemeClr val="accent2">
                <a:hueOff val="-16207560"/>
                <a:satOff val="33334"/>
                <a:lumOff val="-2549"/>
                <a:alphaOff val="0"/>
                <a:tint val="86500"/>
              </a:schemeClr>
            </a:gs>
            <a:gs pos="46750">
              <a:schemeClr val="accent2">
                <a:hueOff val="-16207560"/>
                <a:satOff val="33334"/>
                <a:lumOff val="-2549"/>
                <a:alphaOff val="0"/>
                <a:tint val="71000"/>
                <a:satMod val="112000"/>
              </a:schemeClr>
            </a:gs>
            <a:gs pos="53000">
              <a:schemeClr val="accent2">
                <a:hueOff val="-16207560"/>
                <a:satOff val="33334"/>
                <a:lumOff val="-2549"/>
                <a:alphaOff val="0"/>
                <a:tint val="71000"/>
                <a:satMod val="112000"/>
              </a:schemeClr>
            </a:gs>
            <a:gs pos="68000">
              <a:schemeClr val="accent2">
                <a:hueOff val="-16207560"/>
                <a:satOff val="33334"/>
                <a:lumOff val="-2549"/>
                <a:alphaOff val="0"/>
                <a:tint val="86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Actividad:</a:t>
          </a:r>
          <a:endParaRPr lang="es-MX" sz="1800" b="1" kern="1200" dirty="0"/>
        </a:p>
      </dsp:txBody>
      <dsp:txXfrm>
        <a:off x="144015" y="3681302"/>
        <a:ext cx="1707268" cy="64301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8A021D-56DB-43FA-9F3B-16143C1934A2}">
      <dsp:nvSpPr>
        <dsp:cNvPr id="0" name=""/>
        <dsp:cNvSpPr/>
      </dsp:nvSpPr>
      <dsp:spPr>
        <a:xfrm>
          <a:off x="2722" y="25156"/>
          <a:ext cx="2654732" cy="6449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solidFill>
                <a:schemeClr val="accent1">
                  <a:lumMod val="50000"/>
                </a:schemeClr>
              </a:solidFill>
            </a:rPr>
            <a:t>BITÁCORA DE SEGUIMIENTO</a:t>
          </a:r>
          <a:endParaRPr lang="es-MX" sz="13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722" y="25156"/>
        <a:ext cx="2654732" cy="644966"/>
      </dsp:txXfrm>
    </dsp:sp>
    <dsp:sp modelId="{686004D3-02D2-4890-A7F4-219C2CBDAE67}">
      <dsp:nvSpPr>
        <dsp:cNvPr id="0" name=""/>
        <dsp:cNvSpPr/>
      </dsp:nvSpPr>
      <dsp:spPr>
        <a:xfrm>
          <a:off x="2722" y="670122"/>
          <a:ext cx="2654732" cy="477732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>
              <a:latin typeface="Andalus" pitchFamily="2" charset="-78"/>
              <a:cs typeface="Andalus" pitchFamily="2" charset="-78"/>
            </a:rPr>
            <a:t>Es un documento que permite llevar un registro escrito de las actividades programadas. Su organización es cronológica, lo que facilita la revisión de las actividades o contenidos anotados.</a:t>
          </a:r>
          <a:endParaRPr lang="es-MX" sz="1300" kern="1200" dirty="0">
            <a:latin typeface="Andalus" pitchFamily="2" charset="-78"/>
            <a:cs typeface="Andalus" pitchFamily="2" charset="-78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>
              <a:latin typeface="Andalus" pitchFamily="2" charset="-78"/>
              <a:cs typeface="Andalus" pitchFamily="2" charset="-78"/>
            </a:rPr>
            <a:t>Es conveniente utilizarla durante el proceso de ejecución de una planeación de manera que se pueda verificar lo que se hace, explicar lo que sucede y compartir las situaciones encontradas para hacer una retroalimentación y favorecer en el logro de las metas y objetivos establecidos.</a:t>
          </a:r>
          <a:endParaRPr lang="es-MX" sz="1300" kern="1200" dirty="0">
            <a:latin typeface="Andalus" pitchFamily="2" charset="-78"/>
            <a:cs typeface="Andalus" pitchFamily="2" charset="-78"/>
          </a:endParaRPr>
        </a:p>
      </dsp:txBody>
      <dsp:txXfrm>
        <a:off x="2722" y="670122"/>
        <a:ext cx="2654732" cy="4777329"/>
      </dsp:txXfrm>
    </dsp:sp>
    <dsp:sp modelId="{4EBF6053-BC51-40F2-9B79-3002AB8C4EAE}">
      <dsp:nvSpPr>
        <dsp:cNvPr id="0" name=""/>
        <dsp:cNvSpPr/>
      </dsp:nvSpPr>
      <dsp:spPr>
        <a:xfrm>
          <a:off x="3029117" y="25156"/>
          <a:ext cx="2654732" cy="644966"/>
        </a:xfrm>
        <a:prstGeom prst="rect">
          <a:avLst/>
        </a:prstGeom>
        <a:gradFill rotWithShape="0">
          <a:gsLst>
            <a:gs pos="0">
              <a:schemeClr val="accent4">
                <a:hueOff val="8617942"/>
                <a:satOff val="-21801"/>
                <a:lumOff val="980"/>
                <a:alphaOff val="0"/>
                <a:shade val="60000"/>
              </a:schemeClr>
            </a:gs>
            <a:gs pos="33000">
              <a:schemeClr val="accent4">
                <a:hueOff val="8617942"/>
                <a:satOff val="-21801"/>
                <a:lumOff val="980"/>
                <a:alphaOff val="0"/>
                <a:tint val="86500"/>
              </a:schemeClr>
            </a:gs>
            <a:gs pos="46750">
              <a:schemeClr val="accent4">
                <a:hueOff val="8617942"/>
                <a:satOff val="-21801"/>
                <a:lumOff val="980"/>
                <a:alphaOff val="0"/>
                <a:tint val="71000"/>
                <a:satMod val="112000"/>
              </a:schemeClr>
            </a:gs>
            <a:gs pos="53000">
              <a:schemeClr val="accent4">
                <a:hueOff val="8617942"/>
                <a:satOff val="-21801"/>
                <a:lumOff val="980"/>
                <a:alphaOff val="0"/>
                <a:tint val="71000"/>
                <a:satMod val="112000"/>
              </a:schemeClr>
            </a:gs>
            <a:gs pos="68000">
              <a:schemeClr val="accent4">
                <a:hueOff val="8617942"/>
                <a:satOff val="-21801"/>
                <a:lumOff val="980"/>
                <a:alphaOff val="0"/>
                <a:tint val="86000"/>
              </a:schemeClr>
            </a:gs>
            <a:gs pos="100000">
              <a:schemeClr val="accent4">
                <a:hueOff val="8617942"/>
                <a:satOff val="-21801"/>
                <a:lumOff val="98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solidFill>
                <a:schemeClr val="accent1">
                  <a:lumMod val="50000"/>
                </a:schemeClr>
              </a:solidFill>
            </a:rPr>
            <a:t>PORTAFOLIO INSTITUCIONAL</a:t>
          </a:r>
          <a:endParaRPr lang="es-MX" sz="13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029117" y="25156"/>
        <a:ext cx="2654732" cy="644966"/>
      </dsp:txXfrm>
    </dsp:sp>
    <dsp:sp modelId="{943B0E63-6E01-405B-B5BD-4C534673AF73}">
      <dsp:nvSpPr>
        <dsp:cNvPr id="0" name=""/>
        <dsp:cNvSpPr/>
      </dsp:nvSpPr>
      <dsp:spPr>
        <a:xfrm>
          <a:off x="3029117" y="670122"/>
          <a:ext cx="2654732" cy="4777329"/>
        </a:xfrm>
        <a:prstGeom prst="rect">
          <a:avLst/>
        </a:prstGeom>
        <a:solidFill>
          <a:schemeClr val="accent4">
            <a:tint val="40000"/>
            <a:alpha val="90000"/>
            <a:hueOff val="9024703"/>
            <a:satOff val="-24697"/>
            <a:lumOff val="-86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9024703"/>
              <a:satOff val="-24697"/>
              <a:lumOff val="-86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>
              <a:latin typeface="Andalus" pitchFamily="2" charset="-78"/>
              <a:cs typeface="Andalus" pitchFamily="2" charset="-78"/>
            </a:rPr>
            <a:t>El portafolio institucional es una colección de documentos, la cual se elabora de manera paulatina de tal forma que constituye una secuencia cronológica; se conforma por textos, gráficos, tablas, imágenes, elementos que permiten observar aspectos específicos de la historia de una escuela.</a:t>
          </a:r>
          <a:endParaRPr lang="es-MX" sz="1300" kern="1200" dirty="0">
            <a:latin typeface="Andalus" pitchFamily="2" charset="-78"/>
            <a:cs typeface="Andalus" pitchFamily="2" charset="-78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>
              <a:latin typeface="Andalus" pitchFamily="2" charset="-78"/>
              <a:cs typeface="Andalus" pitchFamily="2" charset="-78"/>
            </a:rPr>
            <a:t>Una perspectiva dinámica de portafolio permite llevar a cabo un análisis de su contenido y entender metas, planes, acciones y logros de una escuela a partir de los documentos que lo conforman, mismas que se constituyen en evidencias las cuales se acompañan de narrativas reflexivas de los actores que lo conforman.</a:t>
          </a:r>
          <a:endParaRPr lang="es-MX" sz="1300" kern="1200" dirty="0">
            <a:latin typeface="Andalus" pitchFamily="2" charset="-78"/>
            <a:cs typeface="Andalus" pitchFamily="2" charset="-78"/>
          </a:endParaRPr>
        </a:p>
      </dsp:txBody>
      <dsp:txXfrm>
        <a:off x="3029117" y="670122"/>
        <a:ext cx="2654732" cy="4777329"/>
      </dsp:txXfrm>
    </dsp:sp>
    <dsp:sp modelId="{506D3309-F623-49FF-8931-C7A544E83BD8}">
      <dsp:nvSpPr>
        <dsp:cNvPr id="0" name=""/>
        <dsp:cNvSpPr/>
      </dsp:nvSpPr>
      <dsp:spPr>
        <a:xfrm>
          <a:off x="6055512" y="25156"/>
          <a:ext cx="2654732" cy="644966"/>
        </a:xfrm>
        <a:prstGeom prst="rect">
          <a:avLst/>
        </a:prstGeom>
        <a:gradFill rotWithShape="0">
          <a:gsLst>
            <a:gs pos="0">
              <a:schemeClr val="accent4">
                <a:hueOff val="17235884"/>
                <a:satOff val="-43603"/>
                <a:lumOff val="1960"/>
                <a:alphaOff val="0"/>
                <a:shade val="60000"/>
              </a:schemeClr>
            </a:gs>
            <a:gs pos="33000">
              <a:schemeClr val="accent4">
                <a:hueOff val="17235884"/>
                <a:satOff val="-43603"/>
                <a:lumOff val="1960"/>
                <a:alphaOff val="0"/>
                <a:tint val="86500"/>
              </a:schemeClr>
            </a:gs>
            <a:gs pos="46750">
              <a:schemeClr val="accent4">
                <a:hueOff val="17235884"/>
                <a:satOff val="-43603"/>
                <a:lumOff val="1960"/>
                <a:alphaOff val="0"/>
                <a:tint val="71000"/>
                <a:satMod val="112000"/>
              </a:schemeClr>
            </a:gs>
            <a:gs pos="53000">
              <a:schemeClr val="accent4">
                <a:hueOff val="17235884"/>
                <a:satOff val="-43603"/>
                <a:lumOff val="1960"/>
                <a:alphaOff val="0"/>
                <a:tint val="71000"/>
                <a:satMod val="112000"/>
              </a:schemeClr>
            </a:gs>
            <a:gs pos="68000">
              <a:schemeClr val="accent4">
                <a:hueOff val="17235884"/>
                <a:satOff val="-43603"/>
                <a:lumOff val="1960"/>
                <a:alphaOff val="0"/>
                <a:tint val="86000"/>
              </a:schemeClr>
            </a:gs>
            <a:gs pos="100000">
              <a:schemeClr val="accent4">
                <a:hueOff val="17235884"/>
                <a:satOff val="-43603"/>
                <a:lumOff val="196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solidFill>
                <a:schemeClr val="accent1">
                  <a:lumMod val="50000"/>
                </a:schemeClr>
              </a:solidFill>
            </a:rPr>
            <a:t>PIZARRON DE AUTOEVALUACION ESCOLAR</a:t>
          </a:r>
          <a:endParaRPr lang="es-MX" sz="13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055512" y="25156"/>
        <a:ext cx="2654732" cy="644966"/>
      </dsp:txXfrm>
    </dsp:sp>
    <dsp:sp modelId="{348E05AC-5154-4A40-AAC6-DD411A7CC7A8}">
      <dsp:nvSpPr>
        <dsp:cNvPr id="0" name=""/>
        <dsp:cNvSpPr/>
      </dsp:nvSpPr>
      <dsp:spPr>
        <a:xfrm>
          <a:off x="6055512" y="670122"/>
          <a:ext cx="2654732" cy="4777329"/>
        </a:xfrm>
        <a:prstGeom prst="rect">
          <a:avLst/>
        </a:prstGeom>
        <a:solidFill>
          <a:schemeClr val="accent4">
            <a:tint val="40000"/>
            <a:alpha val="90000"/>
            <a:hueOff val="18049406"/>
            <a:satOff val="-49393"/>
            <a:lumOff val="-171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8049406"/>
              <a:satOff val="-49393"/>
              <a:lumOff val="-1719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>
              <a:latin typeface="Andalus" pitchFamily="2" charset="-78"/>
              <a:cs typeface="Andalus" pitchFamily="2" charset="-78"/>
            </a:rPr>
            <a:t>En este instrumento se aprecian las valoraciones que los diferentes actores ofrecen sobre los niveles de logro de los estándares de la escuela durante el ciclo escolar.</a:t>
          </a:r>
          <a:endParaRPr lang="es-MX" sz="1300" kern="1200" dirty="0">
            <a:latin typeface="Andalus" pitchFamily="2" charset="-78"/>
            <a:cs typeface="Andalus" pitchFamily="2" charset="-78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kern="1200" dirty="0" smtClean="0">
            <a:latin typeface="Andalus" pitchFamily="2" charset="-78"/>
            <a:cs typeface="Andalus" pitchFamily="2" charset="-78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>
              <a:latin typeface="Andalus" pitchFamily="2" charset="-78"/>
              <a:cs typeface="Andalus" pitchFamily="2" charset="-78"/>
            </a:rPr>
            <a:t>Se compone de cinco zonas conceptuales: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>
              <a:latin typeface="Andalus" pitchFamily="2" charset="-78"/>
              <a:cs typeface="Andalus" pitchFamily="2" charset="-78"/>
            </a:rPr>
            <a:t>a) Los identificadores de la escuela (nombre, dirección, clave).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>
              <a:latin typeface="Andalus" pitchFamily="2" charset="-78"/>
              <a:cs typeface="Andalus" pitchFamily="2" charset="-78"/>
            </a:rPr>
            <a:t>b) Los estándares seleccionados y construidos por los maestros.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MX" sz="1300" kern="1200" dirty="0" smtClean="0">
              <a:latin typeface="Andalus" pitchFamily="2" charset="-78"/>
              <a:cs typeface="Andalus" pitchFamily="2" charset="-78"/>
            </a:rPr>
            <a:t>c) La expresión de los promedios sobre las percepciones.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MX" sz="1300" kern="1200" dirty="0" smtClean="0">
              <a:latin typeface="Andalus" pitchFamily="2" charset="-78"/>
              <a:cs typeface="Andalus" pitchFamily="2" charset="-78"/>
            </a:rPr>
            <a:t>d) Evidencias de mejora.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MX" sz="1300" kern="1200" dirty="0" smtClean="0">
              <a:latin typeface="Andalus" pitchFamily="2" charset="-78"/>
              <a:cs typeface="Andalus" pitchFamily="2" charset="-78"/>
            </a:rPr>
            <a:t>e) Relación con objetivos del PEDE y las metas del PAT.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300" kern="1200" dirty="0" smtClean="0"/>
        </a:p>
      </dsp:txBody>
      <dsp:txXfrm>
        <a:off x="6055512" y="670122"/>
        <a:ext cx="2654732" cy="4777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A0E10-BF38-44AE-AEFE-9E3AB3223963}" type="datetimeFigureOut">
              <a:rPr lang="es-MX" smtClean="0"/>
              <a:pPr/>
              <a:t>17/11/2011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0050C-E41B-4DD4-A8B0-2432F52F0C8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40FC04-E780-4FA1-A649-469E6875E044}" type="slidenum">
              <a:rPr lang="es-MX" smtClean="0"/>
              <a:pPr/>
              <a:t>6</a:t>
            </a:fld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634-EE25-4597-B7B2-4BB44D36B533}" type="datetimeFigureOut">
              <a:rPr lang="es-MX" smtClean="0"/>
              <a:pPr/>
              <a:t>17/11/2011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581-D89D-4FDB-A25F-7BED076CDFD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634-EE25-4597-B7B2-4BB44D36B533}" type="datetimeFigureOut">
              <a:rPr lang="es-MX" smtClean="0"/>
              <a:pPr/>
              <a:t>17/11/2011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581-D89D-4FDB-A25F-7BED076CDF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634-EE25-4597-B7B2-4BB44D36B533}" type="datetimeFigureOut">
              <a:rPr lang="es-MX" smtClean="0"/>
              <a:pPr/>
              <a:t>17/11/2011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581-D89D-4FDB-A25F-7BED076CDF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634-EE25-4597-B7B2-4BB44D36B533}" type="datetimeFigureOut">
              <a:rPr lang="es-MX" smtClean="0"/>
              <a:pPr/>
              <a:t>17/11/2011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581-D89D-4FDB-A25F-7BED076CDF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634-EE25-4597-B7B2-4BB44D36B533}" type="datetimeFigureOut">
              <a:rPr lang="es-MX" smtClean="0"/>
              <a:pPr/>
              <a:t>17/11/2011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6B04581-D89D-4FDB-A25F-7BED076CDF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634-EE25-4597-B7B2-4BB44D36B533}" type="datetimeFigureOut">
              <a:rPr lang="es-MX" smtClean="0"/>
              <a:pPr/>
              <a:t>17/11/2011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581-D89D-4FDB-A25F-7BED076CDF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634-EE25-4597-B7B2-4BB44D36B533}" type="datetimeFigureOut">
              <a:rPr lang="es-MX" smtClean="0"/>
              <a:pPr/>
              <a:t>17/11/2011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581-D89D-4FDB-A25F-7BED076CDF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634-EE25-4597-B7B2-4BB44D36B533}" type="datetimeFigureOut">
              <a:rPr lang="es-MX" smtClean="0"/>
              <a:pPr/>
              <a:t>17/11/2011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581-D89D-4FDB-A25F-7BED076CDF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634-EE25-4597-B7B2-4BB44D36B533}" type="datetimeFigureOut">
              <a:rPr lang="es-MX" smtClean="0"/>
              <a:pPr/>
              <a:t>17/11/2011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581-D89D-4FDB-A25F-7BED076CDF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634-EE25-4597-B7B2-4BB44D36B533}" type="datetimeFigureOut">
              <a:rPr lang="es-MX" smtClean="0"/>
              <a:pPr/>
              <a:t>17/11/2011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581-D89D-4FDB-A25F-7BED076CDF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8634-EE25-4597-B7B2-4BB44D36B533}" type="datetimeFigureOut">
              <a:rPr lang="es-MX" smtClean="0"/>
              <a:pPr/>
              <a:t>17/11/2011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581-D89D-4FDB-A25F-7BED076CDF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4A8634-EE25-4597-B7B2-4BB44D36B533}" type="datetimeFigureOut">
              <a:rPr lang="es-MX" smtClean="0"/>
              <a:pPr/>
              <a:t>17/11/2011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B04581-D89D-4FDB-A25F-7BED076CDFD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jpe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7.jpeg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7.jpeg"/><Relationship Id="rId9" Type="http://schemas.microsoft.com/office/2007/relationships/diagramDrawing" Target="../diagrams/drawin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7.jpeg"/><Relationship Id="rId9" Type="http://schemas.microsoft.com/office/2007/relationships/diagramDrawing" Target="../diagrams/drawin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7.jpeg"/><Relationship Id="rId9" Type="http://schemas.microsoft.com/office/2007/relationships/diagramDrawing" Target="../diagrams/drawing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7.jpeg"/><Relationship Id="rId9" Type="http://schemas.microsoft.com/office/2007/relationships/diagramDrawing" Target="../diagrams/drawing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PIZARRON%20DE%20AUTOEVALUACION.doc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PORTADA.docx" TargetMode="External"/><Relationship Id="rId5" Type="http://schemas.openxmlformats.org/officeDocument/2006/relationships/hyperlink" Target="FORMATOS%20PETE%20-%20PAT%20%20(PROGRAMAS).docx" TargetMode="Externa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SUBIR%20PEDE-PAT.pdf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olaboracion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3029306"/>
            <a:ext cx="3528392" cy="280821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611560" y="836712"/>
            <a:ext cx="79688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PLAN ESCOLAR DE </a:t>
            </a:r>
          </a:p>
          <a:p>
            <a:pPr algn="ctr"/>
            <a:r>
              <a:rPr lang="es-E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DESARROLLO EDUCATIVO</a:t>
            </a:r>
            <a:endParaRPr lang="es-E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2564904"/>
            <a:ext cx="45768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PROGRAMA ANUAL </a:t>
            </a:r>
          </a:p>
          <a:p>
            <a:pPr algn="ctr"/>
            <a:r>
              <a:rPr lang="es-E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DE TRABAJO</a:t>
            </a:r>
            <a:endParaRPr lang="es-E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4725144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dirty="0" smtClean="0">
                <a:solidFill>
                  <a:schemeClr val="accent5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Orientaciones para su elaboración.</a:t>
            </a:r>
            <a:endParaRPr lang="es-MX" sz="2800" dirty="0">
              <a:solidFill>
                <a:schemeClr val="accent5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16016" y="609329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Ciclo Escolar 2011-2012.</a:t>
            </a:r>
            <a:endParaRPr lang="es-MX" sz="2400" dirty="0">
              <a:solidFill>
                <a:schemeClr val="accent5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9" name="8 Imagen" descr="LOGO_P~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10" name="9 Imagen" descr="logo sej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11" name="10 Imagen" descr="logo zona 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9851" y="0"/>
            <a:ext cx="1344149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115616" y="692696"/>
            <a:ext cx="64807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D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ich</a:t>
            </a:r>
            <a:r>
              <a:rPr lang="es-E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as consideraciones habrán de 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tomarse en cuenta en la RUTA METODOLÓGICA PEDE/PAT:</a:t>
            </a:r>
            <a:endParaRPr lang="es-E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1340768"/>
            <a:ext cx="806489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/>
        </p:nvGraphicFramePr>
        <p:xfrm>
          <a:off x="827584" y="908720"/>
          <a:ext cx="756084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olaboracion 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2400478"/>
            <a:ext cx="5112568" cy="4457521"/>
          </a:xfrm>
          <a:prstGeom prst="rect">
            <a:avLst/>
          </a:prstGeom>
        </p:spPr>
      </p:pic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043608" y="764704"/>
            <a:ext cx="676018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AUTOEVALUACION </a:t>
            </a:r>
          </a:p>
          <a:p>
            <a:pPr algn="ctr"/>
            <a:r>
              <a:rPr lang="es-E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   INICIAL.</a:t>
            </a:r>
            <a:endParaRPr lang="es-E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242330" y="692696"/>
            <a:ext cx="6131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Estándares de Gestión para la Educación Básica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052736"/>
            <a:ext cx="80648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6 CuadroTexto"/>
          <p:cNvSpPr txBox="1"/>
          <p:nvPr/>
        </p:nvSpPr>
        <p:spPr>
          <a:xfrm>
            <a:off x="1259632" y="638132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2">
                    <a:lumMod val="50000"/>
                  </a:schemeClr>
                </a:solidFill>
              </a:rPr>
              <a:t>(20 Estándares explicados en las Págs. 33 a 39.)</a:t>
            </a:r>
            <a:endParaRPr lang="es-MX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940220" y="764704"/>
            <a:ext cx="6966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LAS DIMENSIONES DE LA GESTIÓN ESCOLAR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395536" y="1196752"/>
          <a:ext cx="756084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8028384" y="1340768"/>
            <a:ext cx="936104" cy="52565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F</a:t>
            </a:r>
          </a:p>
          <a:p>
            <a:pPr algn="ctr"/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</a:p>
          <a:p>
            <a:pPr algn="ctr"/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</a:p>
          <a:p>
            <a:pPr algn="ctr"/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T</a:t>
            </a:r>
          </a:p>
          <a:p>
            <a:pPr algn="ctr"/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O</a:t>
            </a:r>
          </a:p>
          <a:p>
            <a:pPr algn="ctr"/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R</a:t>
            </a:r>
          </a:p>
          <a:p>
            <a:pPr algn="ctr"/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E</a:t>
            </a:r>
          </a:p>
          <a:p>
            <a:pPr algn="ctr"/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endParaRPr lang="es-MX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381055" y="764704"/>
            <a:ext cx="6085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Ejercicios para la Autoevaluación Inicial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196752"/>
            <a:ext cx="7560840" cy="550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699792" y="764704"/>
            <a:ext cx="3159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Debilidades Detectadas.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131840" y="3068960"/>
            <a:ext cx="2781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Criterios Operativos.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331640" y="1772816"/>
            <a:ext cx="6131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Estándares de Gestión para la Educación Básica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1196752"/>
            <a:ext cx="813690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3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Una vez realizados los ejercicios sugeridos por </a:t>
            </a:r>
            <a:r>
              <a:rPr lang="es-MX" sz="1600" b="1" i="1" u="sng" dirty="0" smtClean="0">
                <a:solidFill>
                  <a:schemeClr val="accent3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dimensión</a:t>
            </a:r>
            <a:r>
              <a:rPr lang="es-MX" sz="1600" b="1" dirty="0" smtClean="0">
                <a:solidFill>
                  <a:schemeClr val="accent3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 (Págs. 53 a 66) se detectan las debilidades, que son las actividades que la escuela realiza inadecuadamente o que no realiza.</a:t>
            </a:r>
            <a:endParaRPr lang="es-MX" sz="1600" b="1" dirty="0">
              <a:solidFill>
                <a:schemeClr val="accent3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2204864"/>
            <a:ext cx="8136904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3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Son referentes, criterios y normas que sirven de guía para identificar donde estamos y, a partir de ese reconocimiento, definir hacia dónde y hasta dónde va a llegar el colectivo escolar. (Págs. 33 a 39)</a:t>
            </a:r>
            <a:endParaRPr lang="es-MX" sz="1600" b="1" dirty="0">
              <a:solidFill>
                <a:schemeClr val="accent3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3573016"/>
            <a:ext cx="813690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3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Son acciones  inherentes a las funciones de cada elemento de la comunidad escolar (Comunidad de aprendizaje) que coadyuvan al cumplimiento de los estándares. (Págs. 33 a 39)</a:t>
            </a:r>
            <a:endParaRPr lang="es-MX" sz="1600" b="1" dirty="0">
              <a:solidFill>
                <a:schemeClr val="accent3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39552" y="4869160"/>
            <a:ext cx="820891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3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Son las acciones óptimas que se pretenden realizar en la institución y que demuestren que la debilidad se ha superado.</a:t>
            </a:r>
            <a:endParaRPr lang="es-MX" sz="1600" b="1" dirty="0">
              <a:solidFill>
                <a:schemeClr val="accent3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059832" y="4365104"/>
            <a:ext cx="2919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Situaciones a Mejorar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491880" y="5445224"/>
            <a:ext cx="2215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Apoyos Directos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11560" y="5877272"/>
            <a:ext cx="813690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6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Son los programas estratégicos e instituciones que pueden apoyar el trabajo para atacar las debilidades detectadas.</a:t>
            </a:r>
            <a:endParaRPr lang="es-MX" sz="1600" b="1" dirty="0">
              <a:solidFill>
                <a:schemeClr val="accent6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107752" y="764704"/>
            <a:ext cx="6631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Informe de Resultados de la autoevaluación.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79512" y="1484785"/>
          <a:ext cx="8712966" cy="4790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98"/>
                <a:gridCol w="1512168"/>
                <a:gridCol w="1152128"/>
                <a:gridCol w="1344150"/>
                <a:gridCol w="1320146"/>
                <a:gridCol w="1584176"/>
              </a:tblGrid>
              <a:tr h="1080119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Dimensiones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Debilidades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Estándar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Criterios Operativos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Situación a mejorar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Apoyos directos: Programas estratégicos</a:t>
                      </a:r>
                      <a:r>
                        <a:rPr lang="es-MX" sz="1400" baseline="0" dirty="0" smtClean="0"/>
                        <a:t> e Instituciones</a:t>
                      </a:r>
                      <a:endParaRPr lang="es-MX" sz="1400" dirty="0"/>
                    </a:p>
                  </a:txBody>
                  <a:tcPr/>
                </a:tc>
              </a:tr>
              <a:tr h="309179">
                <a:tc rowSpan="3">
                  <a:txBody>
                    <a:bodyPr/>
                    <a:lstStyle/>
                    <a:p>
                      <a:r>
                        <a:rPr lang="es-MX" sz="1400" dirty="0" smtClean="0"/>
                        <a:t>Dimensión Pedagógica-Curricular.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</a:tr>
              <a:tr h="3091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/>
                </a:tc>
              </a:tr>
              <a:tr h="3091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</a:tr>
              <a:tr h="309179">
                <a:tc rowSpan="3">
                  <a:txBody>
                    <a:bodyPr/>
                    <a:lstStyle/>
                    <a:p>
                      <a:r>
                        <a:rPr lang="es-MX" sz="1400" dirty="0" smtClean="0"/>
                        <a:t>Dimensión</a:t>
                      </a:r>
                      <a:r>
                        <a:rPr lang="es-MX" sz="1400" baseline="0" dirty="0" smtClean="0"/>
                        <a:t> Organizativa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</a:tr>
              <a:tr h="3091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/>
                </a:tc>
              </a:tr>
              <a:tr h="3091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</a:tr>
              <a:tr h="309179">
                <a:tc rowSpan="3">
                  <a:txBody>
                    <a:bodyPr/>
                    <a:lstStyle/>
                    <a:p>
                      <a:r>
                        <a:rPr lang="es-MX" sz="1400" dirty="0" smtClean="0"/>
                        <a:t>Dimensión Administrativa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</a:tr>
              <a:tr h="3091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/>
                </a:tc>
              </a:tr>
              <a:tr h="3091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</a:tr>
              <a:tr h="309179">
                <a:tc rowSpan="3">
                  <a:txBody>
                    <a:bodyPr/>
                    <a:lstStyle/>
                    <a:p>
                      <a:r>
                        <a:rPr lang="es-MX" sz="1400" dirty="0" smtClean="0"/>
                        <a:t>Dimensión de Participación Social.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</a:tr>
              <a:tr h="3091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</a:tr>
              <a:tr h="3091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23020" y="1124744"/>
            <a:ext cx="83455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ELABORACION DEL PLAN ESCOLAR</a:t>
            </a:r>
          </a:p>
          <a:p>
            <a:pPr algn="ctr"/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 DE DESARROLLO EDUCATIVO (PEDE)</a:t>
            </a:r>
            <a:endParaRPr lang="es-E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6" name="5 Imagen" descr="colaboracio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2204864"/>
            <a:ext cx="4355556" cy="439365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652120" y="6165304"/>
            <a:ext cx="3321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Plan a mediano plazo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859037" y="764704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Elementos del PEDE: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51520" y="1196752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043608" y="2060848"/>
            <a:ext cx="737894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Algunas percepciones del</a:t>
            </a: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Modelo de Gestión </a:t>
            </a: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Educativa Estratégica </a:t>
            </a:r>
          </a:p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(MGEE)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859037" y="764704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Elementos del PEDE: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431032" y="1196752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858428" y="1124744"/>
            <a:ext cx="72747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PROGRAMA ANUAL DE TRABAJO</a:t>
            </a:r>
          </a:p>
          <a:p>
            <a:pPr algn="ctr"/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(PAT)</a:t>
            </a:r>
            <a:endParaRPr lang="es-E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6" name="5 Imagen" descr="COLABO~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2132856"/>
            <a:ext cx="4824536" cy="4464496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291444" y="6165304"/>
            <a:ext cx="3682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Programa a corto plazo.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83568" y="836712"/>
            <a:ext cx="7843814" cy="58785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¿Qué es el Programa Anual de Trabajo (PAT)?</a:t>
            </a:r>
          </a:p>
          <a:p>
            <a:pPr algn="ctr"/>
            <a:endParaRPr lang="es-MX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  <a:p>
            <a:pPr algn="ctr"/>
            <a:r>
              <a:rPr lang="es-MX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 Una vez estructurado el PEDE, planeación a mediano plazo, </a:t>
            </a:r>
          </a:p>
          <a:p>
            <a:pPr algn="ctr"/>
            <a:r>
              <a:rPr lang="es-MX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es necesario realizar la planeación operativa o programa </a:t>
            </a:r>
          </a:p>
          <a:p>
            <a:pPr algn="ctr"/>
            <a:r>
              <a:rPr lang="es-MX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anual de trabajo (PAT), que concentra las metas y </a:t>
            </a:r>
          </a:p>
          <a:p>
            <a:pPr algn="ctr"/>
            <a:r>
              <a:rPr lang="es-MX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actividades que se realizarán en un ciclo escolar </a:t>
            </a:r>
          </a:p>
          <a:p>
            <a:pPr algn="ctr"/>
            <a:r>
              <a:rPr lang="es-MX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para dar cumplimiento a los objetivos, a la misión </a:t>
            </a:r>
          </a:p>
          <a:p>
            <a:pPr algn="ctr"/>
            <a:r>
              <a:rPr lang="es-MX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y a la visión. El PAT es un documento vivo que debe </a:t>
            </a:r>
          </a:p>
          <a:p>
            <a:pPr algn="ctr"/>
            <a:r>
              <a:rPr lang="es-MX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ser consultado permanentemente para la planeación </a:t>
            </a:r>
          </a:p>
          <a:p>
            <a:pPr algn="ctr"/>
            <a:r>
              <a:rPr lang="es-MX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del aula, para la organización y la administración del </a:t>
            </a:r>
          </a:p>
          <a:p>
            <a:pPr algn="ctr"/>
            <a:r>
              <a:rPr lang="es-MX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día a día, dando las pautas para diferenciar aquellas </a:t>
            </a:r>
          </a:p>
          <a:p>
            <a:pPr algn="ctr"/>
            <a:r>
              <a:rPr lang="es-MX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actividades que se realizan de manera rutinaria de </a:t>
            </a:r>
          </a:p>
          <a:p>
            <a:pPr algn="ctr"/>
            <a:r>
              <a:rPr lang="es-MX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las que tienen un significado en cuanto al mejoramiento </a:t>
            </a:r>
          </a:p>
          <a:p>
            <a:pPr algn="ctr"/>
            <a:r>
              <a:rPr lang="es-MX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de la institución, ya que cualquier plan que no se </a:t>
            </a:r>
          </a:p>
          <a:p>
            <a:pPr algn="ctr"/>
            <a:r>
              <a:rPr lang="es-MX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opera es como si no existiera. 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698062" y="692696"/>
            <a:ext cx="3457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ELEMENTOS DEL PAT:</a:t>
            </a:r>
            <a:endParaRPr lang="es-E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23528" y="1700808"/>
          <a:ext cx="8640960" cy="489811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84176"/>
                <a:gridCol w="1296144"/>
                <a:gridCol w="1368152"/>
                <a:gridCol w="1296144"/>
                <a:gridCol w="1656184"/>
                <a:gridCol w="1440160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/>
                        <a:t>Objetivo: </a:t>
                      </a:r>
                      <a:endParaRPr lang="es-MX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s-MX" b="0" dirty="0" smtClean="0"/>
                        <a:t>Se retoman del PEDE.</a:t>
                      </a:r>
                      <a:endParaRPr lang="es-MX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r>
                        <a:rPr lang="es-MX" b="1" dirty="0" smtClean="0"/>
                        <a:t>Meta:</a:t>
                      </a:r>
                      <a:endParaRPr lang="es-MX" b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s-MX" b="0" dirty="0" smtClean="0"/>
                        <a:t>Se retoman de cada una de las dimensiones del PEDE.</a:t>
                      </a:r>
                      <a:endParaRPr lang="es-MX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541017">
                <a:tc>
                  <a:txBody>
                    <a:bodyPr/>
                    <a:lstStyle/>
                    <a:p>
                      <a:r>
                        <a:rPr lang="es-MX" b="1" dirty="0" smtClean="0"/>
                        <a:t>Indicadores:</a:t>
                      </a:r>
                      <a:endParaRPr lang="es-MX" b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s-MX" b="0" dirty="0" smtClean="0"/>
                        <a:t>Se retoman del PEDE</a:t>
                      </a:r>
                      <a:endParaRPr lang="es-MX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95087">
                <a:tc gridSpan="6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654406">
                <a:tc gridSpan="2">
                  <a:txBody>
                    <a:bodyPr/>
                    <a:lstStyle/>
                    <a:p>
                      <a:r>
                        <a:rPr lang="es-MX" sz="1400" dirty="0" smtClean="0"/>
                        <a:t>Actividades Específicas:</a:t>
                      </a:r>
                      <a:endParaRPr lang="es-MX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Periodo de Realización: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Responsables de la actividad: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Recursos: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Apoyos Directos (Programas</a:t>
                      </a:r>
                      <a:r>
                        <a:rPr lang="es-MX" sz="1400" baseline="0" dirty="0" smtClean="0"/>
                        <a:t> e Instituciones)</a:t>
                      </a:r>
                      <a:r>
                        <a:rPr lang="es-MX" sz="1400" dirty="0" smtClean="0"/>
                        <a:t>:</a:t>
                      </a:r>
                      <a:endParaRPr lang="es-MX" sz="1400" dirty="0"/>
                    </a:p>
                  </a:txBody>
                  <a:tcPr/>
                </a:tc>
              </a:tr>
              <a:tr h="65440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Son las acciones a realizar para el cumplimiento de cada una de las metas, considerando una secuencia lógica de tareas congruentes con las estrategias propuestas.</a:t>
                      </a:r>
                      <a:endParaRPr lang="es-MX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Deben ser realistas y considerar la cotidianeidad de la escuela.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Debe señalar con claridad quién o quienes serán los participantes y los responsables</a:t>
                      </a:r>
                      <a:r>
                        <a:rPr lang="es-MX" sz="1400" baseline="0" dirty="0" smtClean="0"/>
                        <a:t> de realizarlas.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Materiales educativos, recursos humanos, materiales y financieros previstos que son indispensables para el desarrollo</a:t>
                      </a:r>
                      <a:r>
                        <a:rPr lang="es-MX" sz="1400" baseline="0" dirty="0" smtClean="0"/>
                        <a:t> de las actividades.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Programas estratégicos, instituciones, organizaciones y proyectos de los cuales nos apoyaremos</a:t>
                      </a:r>
                      <a:r>
                        <a:rPr lang="es-MX" sz="1400" baseline="0" dirty="0" smtClean="0"/>
                        <a:t> para cumplir con las metas.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1979712" y="119675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Dimensión:__________________________</a:t>
            </a:r>
            <a:endParaRPr lang="es-MX" sz="2000" b="1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619672" y="764704"/>
            <a:ext cx="5573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Y CÓMO SE REDACTA CADA ELEMENTO?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539552" y="1196752"/>
          <a:ext cx="8136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043608" y="764704"/>
            <a:ext cx="688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SEGUIMIENTO Y EVALUACIÓN</a:t>
            </a:r>
            <a:endParaRPr lang="es-E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3074" name="Picture 2" descr="http://www.latiendadecolchones.com/WebRoot/StoreES/Shops/ea6409/MediaGallery/dibujo-seguimiento-de-su-pedido.jpg"/>
          <p:cNvPicPr>
            <a:picLocks noChangeAspect="1" noChangeArrowheads="1"/>
          </p:cNvPicPr>
          <p:nvPr/>
        </p:nvPicPr>
        <p:blipFill>
          <a:blip r:embed="rId5" cstate="print">
            <a:lum bright="-22000" contrast="6000"/>
          </a:blip>
          <a:srcRect/>
          <a:stretch>
            <a:fillRect/>
          </a:stretch>
        </p:blipFill>
        <p:spPr bwMode="auto">
          <a:xfrm>
            <a:off x="179512" y="2276872"/>
            <a:ext cx="3284983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3635896" y="1412776"/>
            <a:ext cx="5328592" cy="132343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600" dirty="0" smtClean="0">
                <a:solidFill>
                  <a:schemeClr val="accent4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El seguimiento y la evaluación al PAT permiten identificar el grado de avance de las metas y el cumplimiento y pertinencia de las actividades. El seguimiento a las metas se efectúa a través de sus </a:t>
            </a:r>
            <a:r>
              <a:rPr lang="es-MX" sz="1600" b="1" dirty="0" smtClean="0">
                <a:solidFill>
                  <a:schemeClr val="accent4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indicadore</a:t>
            </a:r>
            <a:r>
              <a:rPr lang="es-MX" sz="1600" dirty="0" smtClean="0">
                <a:solidFill>
                  <a:schemeClr val="accent4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s y de la evaluación de la ejecución de las actividades. </a:t>
            </a:r>
            <a:endParaRPr lang="es-MX" sz="1600" dirty="0">
              <a:solidFill>
                <a:schemeClr val="accent4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635896" y="2852936"/>
            <a:ext cx="5328592" cy="132343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4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Seguimiento y Evaluación de las actividades. </a:t>
            </a:r>
          </a:p>
          <a:p>
            <a:pPr algn="ctr"/>
            <a:r>
              <a:rPr lang="es-MX" sz="1600" dirty="0" smtClean="0">
                <a:solidFill>
                  <a:schemeClr val="accent4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Como parte del seguimiento a las actividades correspondientes a la dimensión pedagógica curricular, es importante que se realicen las visitas a las aulas como una tarea prioritaria. </a:t>
            </a:r>
            <a:endParaRPr lang="es-MX" sz="1600" dirty="0">
              <a:solidFill>
                <a:schemeClr val="accent4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635896" y="4365104"/>
            <a:ext cx="5328592" cy="135421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4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Seguimiento y evaluación de las metas</a:t>
            </a:r>
            <a:r>
              <a:rPr lang="es-MX" b="1" dirty="0" smtClean="0">
                <a:solidFill>
                  <a:schemeClr val="accent4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.</a:t>
            </a:r>
          </a:p>
          <a:p>
            <a:pPr algn="ctr"/>
            <a:r>
              <a:rPr lang="es-MX" sz="1600" dirty="0" smtClean="0">
                <a:solidFill>
                  <a:schemeClr val="accent4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El proceso de evaluación debe ser diseñado y visualizado por el colectivo, a corto plazo y en periodos sucesivos, con el fin de que sean capaces de recuperar la información pertinente y con oportunidad.</a:t>
            </a:r>
            <a:r>
              <a:rPr lang="es-MX" sz="1600" b="1" dirty="0" smtClean="0">
                <a:solidFill>
                  <a:schemeClr val="accent4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 </a:t>
            </a:r>
            <a:endParaRPr lang="es-MX" sz="1600" dirty="0">
              <a:solidFill>
                <a:schemeClr val="accent4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635896" y="5877272"/>
            <a:ext cx="5328592" cy="83099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600" dirty="0" smtClean="0">
                <a:solidFill>
                  <a:schemeClr val="accent4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La información y los datos obtenidos serán insumos valiosos que permitirán tomar decisiones para el planteamiento del próximo PAT.</a:t>
            </a:r>
            <a:endParaRPr lang="es-MX" sz="1600" dirty="0">
              <a:solidFill>
                <a:schemeClr val="accent4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483768" y="620688"/>
            <a:ext cx="3922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HERRAMIENTAS PARA EL </a:t>
            </a:r>
          </a:p>
          <a:p>
            <a:pPr algn="ctr"/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SEGUIMIENTO Y LA EVALUACIÓN.</a:t>
            </a:r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51520" y="1196752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771800" y="692696"/>
            <a:ext cx="3448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FORMATOS DE CAPTURA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680" y="3284984"/>
            <a:ext cx="597666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hlinkClick r:id="rId5" action="ppaction://hlinkfile"/>
              </a:rPr>
              <a:t>FORMATOS PETE - PAT  (PROGRAMAS).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  <a:hlinkClick r:id="rId5" action="ppaction://hlinkfile"/>
              </a:rPr>
              <a:t>docx</a:t>
            </a: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91680" y="1772816"/>
            <a:ext cx="576064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hlinkClick r:id="rId6" action="ppaction://hlinkfile"/>
              </a:rPr>
              <a:t>PORTADA.docx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619672" y="4869160"/>
            <a:ext cx="612068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hlinkClick r:id="rId7" action="ppaction://hlinkfile"/>
              </a:rPr>
              <a:t>PIZARRON DE AUTOEVALUACION.docx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s-MX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PLATAFORMA DE REGISTRO</a:t>
            </a:r>
            <a:br>
              <a:rPr lang="es-MX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</a:br>
            <a:r>
              <a:rPr lang="es-MX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ALTA DE ESCUELA</a:t>
            </a:r>
            <a:endParaRPr lang="es-MX" sz="2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631"/>
          <a:stretch>
            <a:fillRect/>
          </a:stretch>
        </p:blipFill>
        <p:spPr>
          <a:xfrm>
            <a:off x="2411760" y="1346211"/>
            <a:ext cx="4536504" cy="4675078"/>
          </a:xfrm>
        </p:spPr>
      </p:pic>
      <p:pic>
        <p:nvPicPr>
          <p:cNvPr id="4" name="3 Imagen" descr="LOGO_P~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5" name="4 Imagen" descr="logo sej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6" name="5 Imagen" descr="logo zona 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03648" y="6237312"/>
            <a:ext cx="648072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hlinkClick r:id="rId6" action="ppaction://hlinkfile"/>
              </a:rPr>
              <a:t>SUBIR PEDE-PAT.pdf</a:t>
            </a:r>
            <a:endParaRPr lang="es-MX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MX" sz="2400" dirty="0" smtClean="0"/>
              <a:t>REGISTRO INICIAL</a:t>
            </a:r>
            <a:endParaRPr lang="es-MX" sz="2400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 b="18687"/>
          <a:stretch>
            <a:fillRect/>
          </a:stretch>
        </p:blipFill>
        <p:spPr bwMode="auto">
          <a:xfrm>
            <a:off x="2590800" y="1219200"/>
            <a:ext cx="3971925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LOGO_P~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5" name="4 Imagen" descr="logo sej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6" name="5 Imagen" descr="logo zona 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99592" cy="1165481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0"/>
            <a:ext cx="2232248" cy="611575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0"/>
            <a:ext cx="1115616" cy="836712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/>
        </p:nvGraphicFramePr>
        <p:xfrm>
          <a:off x="539552" y="1052736"/>
          <a:ext cx="820891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115616" y="620688"/>
            <a:ext cx="655272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A qué llamamos Modelo de Gestión Educativa Estratégica?</a:t>
            </a:r>
            <a:r>
              <a:rPr lang="es-MX" dirty="0" smtClean="0">
                <a:latin typeface="Andalus" pitchFamily="2" charset="-78"/>
                <a:cs typeface="Andalus" pitchFamily="2" charset="-78"/>
              </a:rPr>
              <a:t>.</a:t>
            </a:r>
            <a:endParaRPr lang="es-MX" dirty="0"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9A1864-3AAA-422E-9E74-3ECF5EBE8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graphicEl>
                                              <a:dgm id="{779A1864-3AAA-422E-9E74-3ECF5EBE8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779A1864-3AAA-422E-9E74-3ECF5EBE8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graphicEl>
                                              <a:dgm id="{779A1864-3AAA-422E-9E74-3ECF5EBE8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9BE690-BCF1-4A83-83BF-1C9E3B093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graphicEl>
                                              <a:dgm id="{839BE690-BCF1-4A83-83BF-1C9E3B093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839BE690-BCF1-4A83-83BF-1C9E3B093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839BE690-BCF1-4A83-83BF-1C9E3B093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6450C0-68AF-4DD0-9ADA-AAF2F8B82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graphicEl>
                                              <a:dgm id="{F86450C0-68AF-4DD0-9ADA-AAF2F8B82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F86450C0-68AF-4DD0-9ADA-AAF2F8B82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F86450C0-68AF-4DD0-9ADA-AAF2F8B82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BAAD51-8216-4BA3-A461-9ABEB8B97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graphicEl>
                                              <a:dgm id="{43BAAD51-8216-4BA3-A461-9ABEB8B97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43BAAD51-8216-4BA3-A461-9ABEB8B97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43BAAD51-8216-4BA3-A461-9ABEB8B97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EE7019-BAE4-4535-A56D-B4A48284C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graphicEl>
                                              <a:dgm id="{14EE7019-BAE4-4535-A56D-B4A48284C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graphicEl>
                                              <a:dgm id="{14EE7019-BAE4-4535-A56D-B4A48284C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14EE7019-BAE4-4535-A56D-B4A48284C8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CFBD60-1664-4D87-B04A-6BB21DB2C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graphicEl>
                                              <a:dgm id="{27CFBD60-1664-4D87-B04A-6BB21DB2C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graphicEl>
                                              <a:dgm id="{27CFBD60-1664-4D87-B04A-6BB21DB2C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27CFBD60-1664-4D87-B04A-6BB21DB2CC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A0B809-8C03-4F26-AB1A-9621F3C6E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graphicEl>
                                              <a:dgm id="{6EA0B809-8C03-4F26-AB1A-9621F3C6E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graphicEl>
                                              <a:dgm id="{6EA0B809-8C03-4F26-AB1A-9621F3C6E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graphicEl>
                                              <a:dgm id="{6EA0B809-8C03-4F26-AB1A-9621F3C6E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90F2E1-7010-415C-8B55-063CE3C42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graphicEl>
                                              <a:dgm id="{5790F2E1-7010-415C-8B55-063CE3C42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graphicEl>
                                              <a:dgm id="{5790F2E1-7010-415C-8B55-063CE3C42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5790F2E1-7010-415C-8B55-063CE3C42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MX" sz="2400" dirty="0" smtClean="0"/>
              <a:t>CAPTURA INICIAL</a:t>
            </a:r>
            <a:endParaRPr lang="es-MX" sz="2400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38" y="1292225"/>
            <a:ext cx="64865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LOGO_P~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5" name="4 Imagen" descr="logo sej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6" name="5 Imagen" descr="logo zona 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MX" sz="2400" dirty="0" smtClean="0"/>
              <a:t>VALIDACIÓN POR PARTE DEL SUPERVISOR</a:t>
            </a:r>
            <a:endParaRPr lang="es-MX" sz="2400" dirty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2366"/>
          <a:stretch>
            <a:fillRect/>
          </a:stretch>
        </p:blipFill>
        <p:spPr>
          <a:xfrm>
            <a:off x="1981200" y="1371600"/>
            <a:ext cx="5029200" cy="4648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MX" sz="2400" dirty="0" smtClean="0"/>
              <a:t>CONSULTA PÚBLICA</a:t>
            </a:r>
            <a:endParaRPr lang="es-MX" sz="2400" dirty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600200"/>
            <a:ext cx="4343400" cy="4525963"/>
          </a:xfrm>
        </p:spPr>
      </p:pic>
      <p:pic>
        <p:nvPicPr>
          <p:cNvPr id="4" name="3 Imagen" descr="LOGO_P~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5" name="4 Imagen" descr="logo sej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6" name="5 Imagen" descr="logo zona 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847329" y="1484784"/>
            <a:ext cx="7552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Gracias por su atención!!!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6" name="5 Imagen" descr="naufra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276872"/>
            <a:ext cx="2952328" cy="3708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/>
        </p:nvGraphicFramePr>
        <p:xfrm>
          <a:off x="323528" y="1097360"/>
          <a:ext cx="84249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Elipse"/>
          <p:cNvSpPr/>
          <p:nvPr/>
        </p:nvSpPr>
        <p:spPr>
          <a:xfrm>
            <a:off x="1259632" y="1052736"/>
            <a:ext cx="6912768" cy="5661248"/>
          </a:xfrm>
          <a:prstGeom prst="ellipse">
            <a:avLst/>
          </a:prstGeom>
        </p:spPr>
        <p:style>
          <a:lnRef idx="1">
            <a:schemeClr val="accent4"/>
          </a:lnRef>
          <a:fillRef idx="1002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115616" y="692696"/>
            <a:ext cx="67425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El Plan Escolar de Desarrollo Educativo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907704" y="1772816"/>
            <a:ext cx="5369691" cy="4445968"/>
            <a:chOff x="1691681" y="1790823"/>
            <a:chExt cx="5369691" cy="4445968"/>
          </a:xfrm>
        </p:grpSpPr>
        <p:sp>
          <p:nvSpPr>
            <p:cNvPr id="13" name="12 Forma libre"/>
            <p:cNvSpPr/>
            <p:nvPr/>
          </p:nvSpPr>
          <p:spPr>
            <a:xfrm>
              <a:off x="3233264" y="1790823"/>
              <a:ext cx="2387952" cy="1955815"/>
            </a:xfrm>
            <a:custGeom>
              <a:avLst/>
              <a:gdLst>
                <a:gd name="connsiteX0" fmla="*/ 0 w 2387952"/>
                <a:gd name="connsiteY0" fmla="*/ 977908 h 1955815"/>
                <a:gd name="connsiteX1" fmla="*/ 437435 w 2387952"/>
                <a:gd name="connsiteY1" fmla="*/ 221366 h 1955815"/>
                <a:gd name="connsiteX2" fmla="*/ 1193978 w 2387952"/>
                <a:gd name="connsiteY2" fmla="*/ 2 h 1955815"/>
                <a:gd name="connsiteX3" fmla="*/ 1950521 w 2387952"/>
                <a:gd name="connsiteY3" fmla="*/ 221368 h 1955815"/>
                <a:gd name="connsiteX4" fmla="*/ 2387953 w 2387952"/>
                <a:gd name="connsiteY4" fmla="*/ 977912 h 1955815"/>
                <a:gd name="connsiteX5" fmla="*/ 1950519 w 2387952"/>
                <a:gd name="connsiteY5" fmla="*/ 1734455 h 1955815"/>
                <a:gd name="connsiteX6" fmla="*/ 1193976 w 2387952"/>
                <a:gd name="connsiteY6" fmla="*/ 1955820 h 1955815"/>
                <a:gd name="connsiteX7" fmla="*/ 437433 w 2387952"/>
                <a:gd name="connsiteY7" fmla="*/ 1734454 h 1955815"/>
                <a:gd name="connsiteX8" fmla="*/ 0 w 2387952"/>
                <a:gd name="connsiteY8" fmla="*/ 977911 h 1955815"/>
                <a:gd name="connsiteX9" fmla="*/ 0 w 2387952"/>
                <a:gd name="connsiteY9" fmla="*/ 977908 h 195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7952" h="1955815">
                  <a:moveTo>
                    <a:pt x="0" y="977908"/>
                  </a:moveTo>
                  <a:cubicBezTo>
                    <a:pt x="1" y="684776"/>
                    <a:pt x="160551" y="407104"/>
                    <a:pt x="437435" y="221366"/>
                  </a:cubicBezTo>
                  <a:cubicBezTo>
                    <a:pt x="650826" y="78220"/>
                    <a:pt x="918148" y="1"/>
                    <a:pt x="1193978" y="2"/>
                  </a:cubicBezTo>
                  <a:cubicBezTo>
                    <a:pt x="1469808" y="2"/>
                    <a:pt x="1737130" y="78221"/>
                    <a:pt x="1950521" y="221368"/>
                  </a:cubicBezTo>
                  <a:cubicBezTo>
                    <a:pt x="2227404" y="407107"/>
                    <a:pt x="2387954" y="684780"/>
                    <a:pt x="2387953" y="977912"/>
                  </a:cubicBezTo>
                  <a:cubicBezTo>
                    <a:pt x="2387953" y="1271044"/>
                    <a:pt x="2227403" y="1548717"/>
                    <a:pt x="1950519" y="1734455"/>
                  </a:cubicBezTo>
                  <a:cubicBezTo>
                    <a:pt x="1737128" y="1877602"/>
                    <a:pt x="1469806" y="1955820"/>
                    <a:pt x="1193976" y="1955820"/>
                  </a:cubicBezTo>
                  <a:cubicBezTo>
                    <a:pt x="918146" y="1955820"/>
                    <a:pt x="650824" y="1877601"/>
                    <a:pt x="437433" y="1734454"/>
                  </a:cubicBezTo>
                  <a:cubicBezTo>
                    <a:pt x="160550" y="1548716"/>
                    <a:pt x="0" y="1271043"/>
                    <a:pt x="0" y="977911"/>
                  </a:cubicBezTo>
                  <a:lnTo>
                    <a:pt x="0" y="977908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73838" tIns="310552" rIns="373838" bIns="31055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900" kern="1200" dirty="0" smtClean="0">
                  <a:solidFill>
                    <a:schemeClr val="accent5">
                      <a:lumMod val="50000"/>
                    </a:schemeClr>
                  </a:solidFill>
                </a:rPr>
                <a:t>Dimensión Pedagógica Curricular</a:t>
              </a:r>
              <a:endParaRPr lang="es-MX" sz="19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4736296" y="2906944"/>
              <a:ext cx="2325076" cy="1916554"/>
            </a:xfrm>
            <a:custGeom>
              <a:avLst/>
              <a:gdLst>
                <a:gd name="connsiteX0" fmla="*/ 0 w 2325076"/>
                <a:gd name="connsiteY0" fmla="*/ 958277 h 1916554"/>
                <a:gd name="connsiteX1" fmla="*/ 423095 w 2325076"/>
                <a:gd name="connsiteY1" fmla="*/ 218833 h 1916554"/>
                <a:gd name="connsiteX2" fmla="*/ 1162540 w 2325076"/>
                <a:gd name="connsiteY2" fmla="*/ 1 h 1916554"/>
                <a:gd name="connsiteX3" fmla="*/ 1901984 w 2325076"/>
                <a:gd name="connsiteY3" fmla="*/ 218835 h 1916554"/>
                <a:gd name="connsiteX4" fmla="*/ 2325076 w 2325076"/>
                <a:gd name="connsiteY4" fmla="*/ 958280 h 1916554"/>
                <a:gd name="connsiteX5" fmla="*/ 1901982 w 2325076"/>
                <a:gd name="connsiteY5" fmla="*/ 1697724 h 1916554"/>
                <a:gd name="connsiteX6" fmla="*/ 1162537 w 2325076"/>
                <a:gd name="connsiteY6" fmla="*/ 1916557 h 1916554"/>
                <a:gd name="connsiteX7" fmla="*/ 423093 w 2325076"/>
                <a:gd name="connsiteY7" fmla="*/ 1697724 h 1916554"/>
                <a:gd name="connsiteX8" fmla="*/ 0 w 2325076"/>
                <a:gd name="connsiteY8" fmla="*/ 958279 h 1916554"/>
                <a:gd name="connsiteX9" fmla="*/ 0 w 2325076"/>
                <a:gd name="connsiteY9" fmla="*/ 958277 h 191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5076" h="1916554">
                  <a:moveTo>
                    <a:pt x="0" y="958277"/>
                  </a:moveTo>
                  <a:cubicBezTo>
                    <a:pt x="0" y="672083"/>
                    <a:pt x="155184" y="400869"/>
                    <a:pt x="423095" y="218833"/>
                  </a:cubicBezTo>
                  <a:cubicBezTo>
                    <a:pt x="631300" y="77365"/>
                    <a:pt x="892719" y="1"/>
                    <a:pt x="1162540" y="1"/>
                  </a:cubicBezTo>
                  <a:cubicBezTo>
                    <a:pt x="1432361" y="1"/>
                    <a:pt x="1693780" y="77366"/>
                    <a:pt x="1901984" y="218835"/>
                  </a:cubicBezTo>
                  <a:cubicBezTo>
                    <a:pt x="2169895" y="400872"/>
                    <a:pt x="2325077" y="672087"/>
                    <a:pt x="2325076" y="958280"/>
                  </a:cubicBezTo>
                  <a:cubicBezTo>
                    <a:pt x="2325076" y="1244474"/>
                    <a:pt x="2169893" y="1515688"/>
                    <a:pt x="1901982" y="1697724"/>
                  </a:cubicBezTo>
                  <a:cubicBezTo>
                    <a:pt x="1693777" y="1839192"/>
                    <a:pt x="1432359" y="1916557"/>
                    <a:pt x="1162537" y="1916557"/>
                  </a:cubicBezTo>
                  <a:cubicBezTo>
                    <a:pt x="892716" y="1916557"/>
                    <a:pt x="631297" y="1839192"/>
                    <a:pt x="423093" y="1697724"/>
                  </a:cubicBezTo>
                  <a:cubicBezTo>
                    <a:pt x="155182" y="1515687"/>
                    <a:pt x="0" y="1244473"/>
                    <a:pt x="0" y="958279"/>
                  </a:cubicBezTo>
                  <a:lnTo>
                    <a:pt x="0" y="958277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364630" tIns="304803" rIns="364630" bIns="304803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900" kern="1200" dirty="0" smtClean="0">
                  <a:solidFill>
                    <a:schemeClr val="accent5">
                      <a:lumMod val="50000"/>
                    </a:schemeClr>
                  </a:solidFill>
                </a:rPr>
                <a:t>Dimensión de Participación Social</a:t>
              </a:r>
              <a:endParaRPr lang="es-MX" sz="19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3131841" y="4239095"/>
              <a:ext cx="2568040" cy="1997696"/>
            </a:xfrm>
            <a:custGeom>
              <a:avLst/>
              <a:gdLst>
                <a:gd name="connsiteX0" fmla="*/ 0 w 2568040"/>
                <a:gd name="connsiteY0" fmla="*/ 998848 h 1997696"/>
                <a:gd name="connsiteX1" fmla="*/ 495628 w 2568040"/>
                <a:gd name="connsiteY1" fmla="*/ 210455 h 1997696"/>
                <a:gd name="connsiteX2" fmla="*/ 1284022 w 2568040"/>
                <a:gd name="connsiteY2" fmla="*/ 1 h 1997696"/>
                <a:gd name="connsiteX3" fmla="*/ 2072416 w 2568040"/>
                <a:gd name="connsiteY3" fmla="*/ 210456 h 1997696"/>
                <a:gd name="connsiteX4" fmla="*/ 2568041 w 2568040"/>
                <a:gd name="connsiteY4" fmla="*/ 998851 h 1997696"/>
                <a:gd name="connsiteX5" fmla="*/ 2072414 w 2568040"/>
                <a:gd name="connsiteY5" fmla="*/ 1787245 h 1997696"/>
                <a:gd name="connsiteX6" fmla="*/ 1284020 w 2568040"/>
                <a:gd name="connsiteY6" fmla="*/ 1997699 h 1997696"/>
                <a:gd name="connsiteX7" fmla="*/ 495626 w 2568040"/>
                <a:gd name="connsiteY7" fmla="*/ 1787244 h 1997696"/>
                <a:gd name="connsiteX8" fmla="*/ 0 w 2568040"/>
                <a:gd name="connsiteY8" fmla="*/ 998849 h 1997696"/>
                <a:gd name="connsiteX9" fmla="*/ 0 w 2568040"/>
                <a:gd name="connsiteY9" fmla="*/ 998848 h 199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8040" h="1997696">
                  <a:moveTo>
                    <a:pt x="0" y="998848"/>
                  </a:moveTo>
                  <a:cubicBezTo>
                    <a:pt x="1" y="690641"/>
                    <a:pt x="182906" y="399695"/>
                    <a:pt x="495628" y="210455"/>
                  </a:cubicBezTo>
                  <a:cubicBezTo>
                    <a:pt x="721030" y="74056"/>
                    <a:pt x="998451" y="1"/>
                    <a:pt x="1284022" y="1"/>
                  </a:cubicBezTo>
                  <a:cubicBezTo>
                    <a:pt x="1569593" y="1"/>
                    <a:pt x="1847014" y="74057"/>
                    <a:pt x="2072416" y="210456"/>
                  </a:cubicBezTo>
                  <a:cubicBezTo>
                    <a:pt x="2385138" y="399697"/>
                    <a:pt x="2568042" y="690644"/>
                    <a:pt x="2568041" y="998851"/>
                  </a:cubicBezTo>
                  <a:cubicBezTo>
                    <a:pt x="2568041" y="1307058"/>
                    <a:pt x="2385136" y="1598005"/>
                    <a:pt x="2072414" y="1787245"/>
                  </a:cubicBezTo>
                  <a:cubicBezTo>
                    <a:pt x="1847012" y="1923644"/>
                    <a:pt x="1569591" y="1997699"/>
                    <a:pt x="1284020" y="1997699"/>
                  </a:cubicBezTo>
                  <a:cubicBezTo>
                    <a:pt x="998449" y="1997699"/>
                    <a:pt x="721028" y="1923644"/>
                    <a:pt x="495626" y="1787244"/>
                  </a:cubicBezTo>
                  <a:cubicBezTo>
                    <a:pt x="182904" y="1598003"/>
                    <a:pt x="0" y="1307056"/>
                    <a:pt x="0" y="998849"/>
                  </a:cubicBezTo>
                  <a:lnTo>
                    <a:pt x="0" y="998848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00211" tIns="316686" rIns="400211" bIns="31668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900" kern="1200" dirty="0" smtClean="0">
                  <a:solidFill>
                    <a:schemeClr val="accent5">
                      <a:lumMod val="50000"/>
                    </a:schemeClr>
                  </a:solidFill>
                </a:rPr>
                <a:t>Dimensión Organizativa</a:t>
              </a:r>
              <a:endParaRPr lang="es-MX" sz="19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1691681" y="2852936"/>
              <a:ext cx="2337484" cy="2042574"/>
            </a:xfrm>
            <a:custGeom>
              <a:avLst/>
              <a:gdLst>
                <a:gd name="connsiteX0" fmla="*/ 0 w 2131761"/>
                <a:gd name="connsiteY0" fmla="*/ 1030287 h 2060573"/>
                <a:gd name="connsiteX1" fmla="*/ 325095 w 2131761"/>
                <a:gd name="connsiteY1" fmla="*/ 289500 h 2060573"/>
                <a:gd name="connsiteX2" fmla="*/ 1065883 w 2131761"/>
                <a:gd name="connsiteY2" fmla="*/ 1 h 2060573"/>
                <a:gd name="connsiteX3" fmla="*/ 1806670 w 2131761"/>
                <a:gd name="connsiteY3" fmla="*/ 289502 h 2060573"/>
                <a:gd name="connsiteX4" fmla="*/ 2131763 w 2131761"/>
                <a:gd name="connsiteY4" fmla="*/ 1030290 h 2060573"/>
                <a:gd name="connsiteX5" fmla="*/ 1806669 w 2131761"/>
                <a:gd name="connsiteY5" fmla="*/ 1771077 h 2060573"/>
                <a:gd name="connsiteX6" fmla="*/ 1065882 w 2131761"/>
                <a:gd name="connsiteY6" fmla="*/ 2060577 h 2060573"/>
                <a:gd name="connsiteX7" fmla="*/ 325095 w 2131761"/>
                <a:gd name="connsiteY7" fmla="*/ 1771076 h 2060573"/>
                <a:gd name="connsiteX8" fmla="*/ 1 w 2131761"/>
                <a:gd name="connsiteY8" fmla="*/ 1030289 h 2060573"/>
                <a:gd name="connsiteX9" fmla="*/ 0 w 2131761"/>
                <a:gd name="connsiteY9" fmla="*/ 1030287 h 206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1761" h="2060573">
                  <a:moveTo>
                    <a:pt x="0" y="1030287"/>
                  </a:moveTo>
                  <a:cubicBezTo>
                    <a:pt x="0" y="750971"/>
                    <a:pt x="117326" y="483625"/>
                    <a:pt x="325095" y="289500"/>
                  </a:cubicBezTo>
                  <a:cubicBezTo>
                    <a:pt x="523847" y="103802"/>
                    <a:pt x="789459" y="0"/>
                    <a:pt x="1065883" y="1"/>
                  </a:cubicBezTo>
                  <a:cubicBezTo>
                    <a:pt x="1342306" y="1"/>
                    <a:pt x="1607919" y="103803"/>
                    <a:pt x="1806670" y="289502"/>
                  </a:cubicBezTo>
                  <a:cubicBezTo>
                    <a:pt x="2014439" y="483627"/>
                    <a:pt x="2131764" y="750974"/>
                    <a:pt x="2131763" y="1030290"/>
                  </a:cubicBezTo>
                  <a:cubicBezTo>
                    <a:pt x="2131763" y="1309606"/>
                    <a:pt x="2014438" y="1576953"/>
                    <a:pt x="1806669" y="1771077"/>
                  </a:cubicBezTo>
                  <a:cubicBezTo>
                    <a:pt x="1607918" y="1956776"/>
                    <a:pt x="1342305" y="2060577"/>
                    <a:pt x="1065882" y="2060577"/>
                  </a:cubicBezTo>
                  <a:cubicBezTo>
                    <a:pt x="789459" y="2060577"/>
                    <a:pt x="523846" y="1956775"/>
                    <a:pt x="325095" y="1771076"/>
                  </a:cubicBezTo>
                  <a:cubicBezTo>
                    <a:pt x="117326" y="1576951"/>
                    <a:pt x="1" y="1309605"/>
                    <a:pt x="1" y="1030289"/>
                  </a:cubicBezTo>
                  <a:cubicBezTo>
                    <a:pt x="1" y="1030288"/>
                    <a:pt x="0" y="1030288"/>
                    <a:pt x="0" y="1030287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36319" tIns="325894" rIns="336319" bIns="325894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900" kern="1200" dirty="0" smtClean="0">
                  <a:solidFill>
                    <a:schemeClr val="accent5">
                      <a:lumMod val="50000"/>
                    </a:schemeClr>
                  </a:solidFill>
                </a:rPr>
                <a:t>Dimensión </a:t>
              </a:r>
              <a:r>
                <a:rPr lang="es-MX" sz="1900" dirty="0" smtClean="0">
                  <a:solidFill>
                    <a:schemeClr val="accent5">
                      <a:lumMod val="50000"/>
                    </a:schemeClr>
                  </a:solidFill>
                </a:rPr>
                <a:t>Administr</a:t>
              </a:r>
              <a:r>
                <a:rPr lang="es-MX" sz="1900" kern="1200" dirty="0" smtClean="0">
                  <a:solidFill>
                    <a:schemeClr val="accent5">
                      <a:lumMod val="50000"/>
                    </a:schemeClr>
                  </a:solidFill>
                </a:rPr>
                <a:t>ativa</a:t>
              </a:r>
              <a:endParaRPr lang="es-MX" sz="19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3282114" y="3140968"/>
              <a:ext cx="2297997" cy="1833258"/>
            </a:xfrm>
            <a:custGeom>
              <a:avLst/>
              <a:gdLst>
                <a:gd name="connsiteX0" fmla="*/ 0 w 2267088"/>
                <a:gd name="connsiteY0" fmla="*/ 1051642 h 2103283"/>
                <a:gd name="connsiteX1" fmla="*/ 362592 w 2267088"/>
                <a:gd name="connsiteY1" fmla="*/ 280689 h 2103283"/>
                <a:gd name="connsiteX2" fmla="*/ 1133546 w 2267088"/>
                <a:gd name="connsiteY2" fmla="*/ 1 h 2103283"/>
                <a:gd name="connsiteX3" fmla="*/ 1904499 w 2267088"/>
                <a:gd name="connsiteY3" fmla="*/ 280691 h 2103283"/>
                <a:gd name="connsiteX4" fmla="*/ 2267089 w 2267088"/>
                <a:gd name="connsiteY4" fmla="*/ 1051645 h 2103283"/>
                <a:gd name="connsiteX5" fmla="*/ 1904498 w 2267088"/>
                <a:gd name="connsiteY5" fmla="*/ 1822598 h 2103283"/>
                <a:gd name="connsiteX6" fmla="*/ 1133544 w 2267088"/>
                <a:gd name="connsiteY6" fmla="*/ 2103287 h 2103283"/>
                <a:gd name="connsiteX7" fmla="*/ 362591 w 2267088"/>
                <a:gd name="connsiteY7" fmla="*/ 1822598 h 2103283"/>
                <a:gd name="connsiteX8" fmla="*/ 1 w 2267088"/>
                <a:gd name="connsiteY8" fmla="*/ 1051644 h 2103283"/>
                <a:gd name="connsiteX9" fmla="*/ 0 w 2267088"/>
                <a:gd name="connsiteY9" fmla="*/ 1051642 h 210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7088" h="2103283">
                  <a:moveTo>
                    <a:pt x="0" y="1051642"/>
                  </a:moveTo>
                  <a:cubicBezTo>
                    <a:pt x="0" y="759051"/>
                    <a:pt x="131390" y="479688"/>
                    <a:pt x="362592" y="280689"/>
                  </a:cubicBezTo>
                  <a:cubicBezTo>
                    <a:pt x="572218" y="100261"/>
                    <a:pt x="847600" y="1"/>
                    <a:pt x="1133546" y="1"/>
                  </a:cubicBezTo>
                  <a:cubicBezTo>
                    <a:pt x="1419492" y="1"/>
                    <a:pt x="1694874" y="100263"/>
                    <a:pt x="1904499" y="280691"/>
                  </a:cubicBezTo>
                  <a:cubicBezTo>
                    <a:pt x="2135701" y="479690"/>
                    <a:pt x="2267089" y="759054"/>
                    <a:pt x="2267089" y="1051645"/>
                  </a:cubicBezTo>
                  <a:cubicBezTo>
                    <a:pt x="2267089" y="1344236"/>
                    <a:pt x="2135700" y="1623600"/>
                    <a:pt x="1904498" y="1822598"/>
                  </a:cubicBezTo>
                  <a:cubicBezTo>
                    <a:pt x="1694872" y="2003026"/>
                    <a:pt x="1419491" y="2103287"/>
                    <a:pt x="1133544" y="2103287"/>
                  </a:cubicBezTo>
                  <a:cubicBezTo>
                    <a:pt x="847598" y="2103287"/>
                    <a:pt x="572216" y="2003026"/>
                    <a:pt x="362591" y="1822598"/>
                  </a:cubicBezTo>
                  <a:cubicBezTo>
                    <a:pt x="131389" y="1623599"/>
                    <a:pt x="1" y="1344235"/>
                    <a:pt x="1" y="1051644"/>
                  </a:cubicBezTo>
                  <a:cubicBezTo>
                    <a:pt x="1" y="1051643"/>
                    <a:pt x="0" y="1051643"/>
                    <a:pt x="0" y="105164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54868" tIns="330878" rIns="354868" bIns="33087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800" kern="1200" dirty="0" smtClean="0">
                  <a:solidFill>
                    <a:schemeClr val="accent5">
                      <a:lumMod val="50000"/>
                    </a:schemeClr>
                  </a:solidFill>
                </a:rPr>
                <a:t>Estándares</a:t>
              </a:r>
              <a:endParaRPr lang="es-MX" sz="24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2915816" y="126876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chemeClr val="accent5">
                    <a:lumMod val="50000"/>
                  </a:schemeClr>
                </a:solidFill>
              </a:rPr>
              <a:t>LA ESCUELA:</a:t>
            </a:r>
          </a:p>
          <a:p>
            <a:pPr algn="ctr"/>
            <a:r>
              <a:rPr lang="es-MX" sz="1400" dirty="0" smtClean="0">
                <a:solidFill>
                  <a:schemeClr val="accent5">
                    <a:lumMod val="50000"/>
                  </a:schemeClr>
                </a:solidFill>
              </a:rPr>
              <a:t>Centro de Transformación Educativa</a:t>
            </a:r>
            <a:endParaRPr lang="es-MX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>
            <a:grpSpLocks/>
          </p:cNvGrpSpPr>
          <p:nvPr/>
        </p:nvGrpSpPr>
        <p:grpSpPr bwMode="auto">
          <a:xfrm>
            <a:off x="88900" y="152400"/>
            <a:ext cx="8947150" cy="6553200"/>
            <a:chOff x="88302" y="152400"/>
            <a:chExt cx="8947718" cy="6553200"/>
          </a:xfrm>
        </p:grpSpPr>
        <p:sp>
          <p:nvSpPr>
            <p:cNvPr id="2" name="1 Rectángulo redondeado"/>
            <p:cNvSpPr/>
            <p:nvPr/>
          </p:nvSpPr>
          <p:spPr bwMode="auto">
            <a:xfrm>
              <a:off x="88302" y="152400"/>
              <a:ext cx="8947718" cy="6553200"/>
            </a:xfrm>
            <a:prstGeom prst="roundRect">
              <a:avLst>
                <a:gd name="adj" fmla="val 1050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3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" name="194 CuadroTexto"/>
            <p:cNvSpPr txBox="1"/>
            <p:nvPr/>
          </p:nvSpPr>
          <p:spPr bwMode="auto">
            <a:xfrm>
              <a:off x="395256" y="224135"/>
              <a:ext cx="8424734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defPPr>
                <a:defRPr lang="es-MX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s-MX" b="1" cap="all" spc="30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MODELO DE GESTIÓN EDUCATIVA ESTRATÉGICA (MGEE)</a:t>
              </a:r>
              <a:endParaRPr lang="es-MX" b="1" cap="all" spc="3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5" name="197 Grupo"/>
          <p:cNvGrpSpPr>
            <a:grpSpLocks/>
          </p:cNvGrpSpPr>
          <p:nvPr/>
        </p:nvGrpSpPr>
        <p:grpSpPr bwMode="auto">
          <a:xfrm>
            <a:off x="306388" y="655638"/>
            <a:ext cx="8513762" cy="1333500"/>
            <a:chOff x="467544" y="692696"/>
            <a:chExt cx="8208912" cy="1224136"/>
          </a:xfrm>
        </p:grpSpPr>
        <p:sp>
          <p:nvSpPr>
            <p:cNvPr id="6" name="81 Rectángulo redondeado"/>
            <p:cNvSpPr/>
            <p:nvPr/>
          </p:nvSpPr>
          <p:spPr bwMode="auto">
            <a:xfrm>
              <a:off x="467544" y="692696"/>
              <a:ext cx="8208912" cy="792088"/>
            </a:xfrm>
            <a:prstGeom prst="roundRect">
              <a:avLst>
                <a:gd name="adj" fmla="val 105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3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4"/>
            <p:cNvSpPr/>
            <p:nvPr/>
          </p:nvSpPr>
          <p:spPr bwMode="auto">
            <a:xfrm>
              <a:off x="755576" y="980728"/>
              <a:ext cx="7851459" cy="93610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lIns="85344" tIns="85344" rIns="85344" bIns="85344" spcCol="1270" anchor="ctr">
              <a:prstTxWarp prst="textArchUp">
                <a:avLst>
                  <a:gd name="adj" fmla="val 10892117"/>
                </a:avLst>
              </a:prstTxWarp>
            </a:bodyPr>
            <a:lstStyle>
              <a:defPPr>
                <a:defRPr lang="es-MX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600" b="1" spc="3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ESTÁNDARES DE GESTIÓN PARA LA EDUCACIÓN BÁSICA</a:t>
              </a:r>
              <a:endParaRPr lang="es-MX" sz="16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9 Grupo"/>
          <p:cNvGrpSpPr>
            <a:grpSpLocks/>
          </p:cNvGrpSpPr>
          <p:nvPr/>
        </p:nvGrpSpPr>
        <p:grpSpPr bwMode="auto">
          <a:xfrm>
            <a:off x="403225" y="1628775"/>
            <a:ext cx="8201025" cy="4968875"/>
            <a:chOff x="403180" y="1628800"/>
            <a:chExt cx="8200779" cy="4968551"/>
          </a:xfrm>
        </p:grpSpPr>
        <p:sp>
          <p:nvSpPr>
            <p:cNvPr id="8" name="22 Rectángulo redondeado"/>
            <p:cNvSpPr/>
            <p:nvPr/>
          </p:nvSpPr>
          <p:spPr bwMode="auto">
            <a:xfrm>
              <a:off x="403180" y="1628800"/>
              <a:ext cx="8200779" cy="4968551"/>
            </a:xfrm>
            <a:prstGeom prst="roundRect">
              <a:avLst>
                <a:gd name="adj" fmla="val 10500"/>
              </a:avLst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  <a:gs pos="100000">
                  <a:srgbClr val="CCCCFF"/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3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 bwMode="auto">
            <a:xfrm>
              <a:off x="826857" y="5229200"/>
              <a:ext cx="7489061" cy="12961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spcFirstLastPara="1">
              <a:prstTxWarp prst="textArchDown">
                <a:avLst>
                  <a:gd name="adj" fmla="val 21501590"/>
                </a:avLst>
              </a:prstTxWarp>
              <a:spAutoFit/>
            </a:bodyPr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600" b="1" spc="300" dirty="0"/>
                <a:t>PRINCIPIOS DE LA CALIDAD Y GESTIÓN EDUCATIVA</a:t>
              </a:r>
            </a:p>
          </p:txBody>
        </p:sp>
      </p:grpSp>
      <p:grpSp>
        <p:nvGrpSpPr>
          <p:cNvPr id="12" name="26 Grupo"/>
          <p:cNvGrpSpPr>
            <a:grpSpLocks/>
          </p:cNvGrpSpPr>
          <p:nvPr/>
        </p:nvGrpSpPr>
        <p:grpSpPr bwMode="auto">
          <a:xfrm>
            <a:off x="611188" y="1736725"/>
            <a:ext cx="3960812" cy="4213225"/>
            <a:chOff x="610826" y="1736587"/>
            <a:chExt cx="3960561" cy="4212693"/>
          </a:xfrm>
        </p:grpSpPr>
        <p:sp>
          <p:nvSpPr>
            <p:cNvPr id="11" name="22 Rectángulo redondeado"/>
            <p:cNvSpPr/>
            <p:nvPr/>
          </p:nvSpPr>
          <p:spPr bwMode="auto">
            <a:xfrm>
              <a:off x="610826" y="1736587"/>
              <a:ext cx="3960561" cy="4212693"/>
            </a:xfrm>
            <a:prstGeom prst="roundRect">
              <a:avLst>
                <a:gd name="adj" fmla="val 105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3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5" name="40 Grupo"/>
            <p:cNvGrpSpPr>
              <a:grpSpLocks/>
            </p:cNvGrpSpPr>
            <p:nvPr/>
          </p:nvGrpSpPr>
          <p:grpSpPr bwMode="auto">
            <a:xfrm>
              <a:off x="1114425" y="1844675"/>
              <a:ext cx="1081088" cy="576263"/>
              <a:chOff x="223336" y="551472"/>
              <a:chExt cx="3945815" cy="455715"/>
            </a:xfrm>
          </p:grpSpPr>
          <p:sp>
            <p:nvSpPr>
              <p:cNvPr id="13" name="5 Rectángulo redondeado"/>
              <p:cNvSpPr/>
              <p:nvPr/>
            </p:nvSpPr>
            <p:spPr>
              <a:xfrm>
                <a:off x="223336" y="551472"/>
                <a:ext cx="3945815" cy="455715"/>
              </a:xfrm>
              <a:prstGeom prst="octagon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6 Rectángulo"/>
              <p:cNvSpPr/>
              <p:nvPr/>
            </p:nvSpPr>
            <p:spPr>
              <a:xfrm>
                <a:off x="250869" y="573946"/>
                <a:ext cx="3893417" cy="411723"/>
              </a:xfrm>
              <a:prstGeom prst="octagon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390" tIns="72390" rIns="72390" bIns="72390" spcCol="1270" anchor="ctr"/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/>
                  <a:t>Equidad</a:t>
                </a:r>
              </a:p>
            </p:txBody>
          </p:sp>
        </p:grpSp>
        <p:grpSp>
          <p:nvGrpSpPr>
            <p:cNvPr id="18" name="40 Grupo"/>
            <p:cNvGrpSpPr>
              <a:grpSpLocks/>
            </p:cNvGrpSpPr>
            <p:nvPr/>
          </p:nvGrpSpPr>
          <p:grpSpPr bwMode="auto">
            <a:xfrm>
              <a:off x="755650" y="2636838"/>
              <a:ext cx="1151610" cy="576262"/>
              <a:chOff x="223336" y="551472"/>
              <a:chExt cx="4209395" cy="455715"/>
            </a:xfrm>
          </p:grpSpPr>
          <p:sp>
            <p:nvSpPr>
              <p:cNvPr id="16" name="5 Rectángulo redondeado"/>
              <p:cNvSpPr/>
              <p:nvPr/>
            </p:nvSpPr>
            <p:spPr>
              <a:xfrm>
                <a:off x="223336" y="551472"/>
                <a:ext cx="3945815" cy="455715"/>
              </a:xfrm>
              <a:prstGeom prst="octagon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6 Rectángulo"/>
              <p:cNvSpPr/>
              <p:nvPr/>
            </p:nvSpPr>
            <p:spPr>
              <a:xfrm>
                <a:off x="245189" y="572612"/>
                <a:ext cx="4187542" cy="412979"/>
              </a:xfrm>
              <a:prstGeom prst="octagon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390" tIns="72390" rIns="72390" bIns="72390" spcCol="1270" anchor="ctr"/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/>
                  <a:t>Pertinencia</a:t>
                </a:r>
              </a:p>
            </p:txBody>
          </p:sp>
        </p:grpSp>
        <p:grpSp>
          <p:nvGrpSpPr>
            <p:cNvPr id="21" name="40 Grupo"/>
            <p:cNvGrpSpPr>
              <a:grpSpLocks/>
            </p:cNvGrpSpPr>
            <p:nvPr/>
          </p:nvGrpSpPr>
          <p:grpSpPr bwMode="auto">
            <a:xfrm>
              <a:off x="682625" y="3500438"/>
              <a:ext cx="1081088" cy="576262"/>
              <a:chOff x="223336" y="551472"/>
              <a:chExt cx="3945815" cy="455715"/>
            </a:xfrm>
          </p:grpSpPr>
          <p:sp>
            <p:nvSpPr>
              <p:cNvPr id="19" name="5 Rectángulo redondeado"/>
              <p:cNvSpPr/>
              <p:nvPr/>
            </p:nvSpPr>
            <p:spPr>
              <a:xfrm>
                <a:off x="223336" y="551472"/>
                <a:ext cx="3945815" cy="455715"/>
              </a:xfrm>
              <a:prstGeom prst="octagon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6 Rectángulo"/>
              <p:cNvSpPr/>
              <p:nvPr/>
            </p:nvSpPr>
            <p:spPr>
              <a:xfrm>
                <a:off x="250967" y="572525"/>
                <a:ext cx="3893417" cy="411724"/>
              </a:xfrm>
              <a:prstGeom prst="octagon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390" tIns="72390" rIns="72390" bIns="72390" spcCol="1270" anchor="ctr"/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/>
                  <a:t>Relevancia</a:t>
                </a:r>
              </a:p>
            </p:txBody>
          </p:sp>
        </p:grpSp>
        <p:grpSp>
          <p:nvGrpSpPr>
            <p:cNvPr id="24" name="40 Grupo"/>
            <p:cNvGrpSpPr>
              <a:grpSpLocks/>
            </p:cNvGrpSpPr>
            <p:nvPr/>
          </p:nvGrpSpPr>
          <p:grpSpPr bwMode="auto">
            <a:xfrm>
              <a:off x="825500" y="4365625"/>
              <a:ext cx="1081088" cy="576263"/>
              <a:chOff x="223336" y="551472"/>
              <a:chExt cx="3945815" cy="455715"/>
            </a:xfrm>
          </p:grpSpPr>
          <p:sp>
            <p:nvSpPr>
              <p:cNvPr id="22" name="5 Rectángulo redondeado"/>
              <p:cNvSpPr/>
              <p:nvPr/>
            </p:nvSpPr>
            <p:spPr>
              <a:xfrm>
                <a:off x="223336" y="551472"/>
                <a:ext cx="3945815" cy="455715"/>
              </a:xfrm>
              <a:prstGeom prst="octagon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6 Rectángulo"/>
              <p:cNvSpPr/>
              <p:nvPr/>
            </p:nvSpPr>
            <p:spPr>
              <a:xfrm>
                <a:off x="245139" y="572440"/>
                <a:ext cx="3899213" cy="412978"/>
              </a:xfrm>
              <a:prstGeom prst="octagon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390" tIns="72390" rIns="72390" bIns="72390" spcCol="1270" anchor="ctr"/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/>
                  <a:t>Eficiencia</a:t>
                </a:r>
              </a:p>
            </p:txBody>
          </p:sp>
        </p:grpSp>
        <p:grpSp>
          <p:nvGrpSpPr>
            <p:cNvPr id="27" name="40 Grupo"/>
            <p:cNvGrpSpPr>
              <a:grpSpLocks/>
            </p:cNvGrpSpPr>
            <p:nvPr/>
          </p:nvGrpSpPr>
          <p:grpSpPr bwMode="auto">
            <a:xfrm>
              <a:off x="1330325" y="5157788"/>
              <a:ext cx="1081088" cy="576262"/>
              <a:chOff x="223336" y="551472"/>
              <a:chExt cx="3945815" cy="455715"/>
            </a:xfrm>
          </p:grpSpPr>
          <p:sp>
            <p:nvSpPr>
              <p:cNvPr id="25" name="5 Rectángulo redondeado"/>
              <p:cNvSpPr/>
              <p:nvPr/>
            </p:nvSpPr>
            <p:spPr>
              <a:xfrm>
                <a:off x="223336" y="551472"/>
                <a:ext cx="3945815" cy="455715"/>
              </a:xfrm>
              <a:prstGeom prst="octagon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6 Rectángulo"/>
              <p:cNvSpPr/>
              <p:nvPr/>
            </p:nvSpPr>
            <p:spPr>
              <a:xfrm>
                <a:off x="250818" y="573616"/>
                <a:ext cx="3893417" cy="412979"/>
              </a:xfrm>
              <a:prstGeom prst="octagon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390" tIns="72390" rIns="72390" bIns="72390" spcCol="1270" anchor="ctr"/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/>
                  <a:t>Eficacia</a:t>
                </a:r>
              </a:p>
            </p:txBody>
          </p:sp>
        </p:grpSp>
      </p:grpSp>
      <p:grpSp>
        <p:nvGrpSpPr>
          <p:cNvPr id="29" name="40 Grupo"/>
          <p:cNvGrpSpPr>
            <a:grpSpLocks/>
          </p:cNvGrpSpPr>
          <p:nvPr/>
        </p:nvGrpSpPr>
        <p:grpSpPr bwMode="auto">
          <a:xfrm>
            <a:off x="4572000" y="1700213"/>
            <a:ext cx="3887788" cy="4249737"/>
            <a:chOff x="4571387" y="1700808"/>
            <a:chExt cx="3888552" cy="4248472"/>
          </a:xfrm>
        </p:grpSpPr>
        <p:sp>
          <p:nvSpPr>
            <p:cNvPr id="28" name="44 Rectángulo redondeado"/>
            <p:cNvSpPr/>
            <p:nvPr/>
          </p:nvSpPr>
          <p:spPr bwMode="auto">
            <a:xfrm>
              <a:off x="4571387" y="1700808"/>
              <a:ext cx="3888551" cy="4248472"/>
            </a:xfrm>
            <a:prstGeom prst="roundRect">
              <a:avLst>
                <a:gd name="adj" fmla="val 1050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3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2" name="40 Grupo"/>
            <p:cNvGrpSpPr>
              <a:grpSpLocks/>
            </p:cNvGrpSpPr>
            <p:nvPr/>
          </p:nvGrpSpPr>
          <p:grpSpPr bwMode="auto">
            <a:xfrm>
              <a:off x="6875714" y="1844824"/>
              <a:ext cx="1296184" cy="792088"/>
              <a:chOff x="223336" y="551472"/>
              <a:chExt cx="3945815" cy="45571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30" name="5 Rectángulo redondeado"/>
              <p:cNvSpPr/>
              <p:nvPr/>
            </p:nvSpPr>
            <p:spPr>
              <a:xfrm>
                <a:off x="223336" y="551472"/>
                <a:ext cx="3945815" cy="455715"/>
              </a:xfrm>
              <a:prstGeom prst="octagon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6 Rectángulo"/>
              <p:cNvSpPr/>
              <p:nvPr/>
            </p:nvSpPr>
            <p:spPr>
              <a:xfrm>
                <a:off x="244587" y="573098"/>
                <a:ext cx="3902355" cy="412570"/>
              </a:xfrm>
              <a:prstGeom prst="octagon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390" tIns="72390" rIns="72390" bIns="72390" spcCol="1270" anchor="ctr"/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 smtClean="0"/>
                  <a:t>Autonomía Responsable</a:t>
                </a:r>
                <a:endParaRPr lang="es-MX" sz="1200" b="1" dirty="0"/>
              </a:p>
            </p:txBody>
          </p:sp>
        </p:grpSp>
        <p:grpSp>
          <p:nvGrpSpPr>
            <p:cNvPr id="35" name="40 Grupo"/>
            <p:cNvGrpSpPr>
              <a:grpSpLocks/>
            </p:cNvGrpSpPr>
            <p:nvPr/>
          </p:nvGrpSpPr>
          <p:grpSpPr bwMode="auto">
            <a:xfrm>
              <a:off x="6731693" y="5013176"/>
              <a:ext cx="1296184" cy="792088"/>
              <a:chOff x="223336" y="551472"/>
              <a:chExt cx="3945815" cy="45571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33" name="5 Rectángulo redondeado"/>
              <p:cNvSpPr/>
              <p:nvPr/>
            </p:nvSpPr>
            <p:spPr>
              <a:xfrm>
                <a:off x="223336" y="551472"/>
                <a:ext cx="3945815" cy="455715"/>
              </a:xfrm>
              <a:prstGeom prst="octagon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6 Rectángulo"/>
              <p:cNvSpPr/>
              <p:nvPr/>
            </p:nvSpPr>
            <p:spPr>
              <a:xfrm>
                <a:off x="244587" y="573098"/>
                <a:ext cx="3902355" cy="412570"/>
              </a:xfrm>
              <a:prstGeom prst="octagon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390" tIns="72390" rIns="72390" bIns="72390" spcCol="1270" anchor="ctr"/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 smtClean="0"/>
                  <a:t>Flexibilidad </a:t>
                </a:r>
                <a:r>
                  <a:rPr lang="es-MX" sz="1200" b="1" dirty="0"/>
                  <a:t>en las Prácticas y Relaciones</a:t>
                </a:r>
              </a:p>
            </p:txBody>
          </p:sp>
        </p:grpSp>
        <p:grpSp>
          <p:nvGrpSpPr>
            <p:cNvPr id="38" name="40 Grupo"/>
            <p:cNvGrpSpPr>
              <a:grpSpLocks/>
            </p:cNvGrpSpPr>
            <p:nvPr/>
          </p:nvGrpSpPr>
          <p:grpSpPr bwMode="auto">
            <a:xfrm>
              <a:off x="7163755" y="3933056"/>
              <a:ext cx="1296184" cy="792088"/>
              <a:chOff x="-39719" y="551472"/>
              <a:chExt cx="4471920" cy="45571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36" name="5 Rectángulo redondeado"/>
              <p:cNvSpPr/>
              <p:nvPr/>
            </p:nvSpPr>
            <p:spPr>
              <a:xfrm>
                <a:off x="223336" y="551472"/>
                <a:ext cx="3945815" cy="455715"/>
              </a:xfrm>
              <a:prstGeom prst="octagon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6 Rectángulo"/>
              <p:cNvSpPr/>
              <p:nvPr/>
            </p:nvSpPr>
            <p:spPr>
              <a:xfrm>
                <a:off x="-39719" y="573098"/>
                <a:ext cx="4471920" cy="412570"/>
              </a:xfrm>
              <a:prstGeom prst="octagon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390" tIns="72390" rIns="72390" bIns="72390" spcCol="1270" anchor="ctr"/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 smtClean="0">
                    <a:latin typeface="Andalus" pitchFamily="2" charset="-78"/>
                    <a:cs typeface="Andalus" pitchFamily="2" charset="-78"/>
                  </a:rPr>
                  <a:t>Transparencia y Rendición de  Cuentas</a:t>
                </a:r>
                <a:endParaRPr lang="es-MX" sz="1200" b="1" dirty="0">
                  <a:latin typeface="Andalus" pitchFamily="2" charset="-78"/>
                  <a:cs typeface="Andalus" pitchFamily="2" charset="-78"/>
                </a:endParaRPr>
              </a:p>
            </p:txBody>
          </p:sp>
        </p:grpSp>
        <p:grpSp>
          <p:nvGrpSpPr>
            <p:cNvPr id="41" name="40 Grupo"/>
            <p:cNvGrpSpPr>
              <a:grpSpLocks/>
            </p:cNvGrpSpPr>
            <p:nvPr/>
          </p:nvGrpSpPr>
          <p:grpSpPr bwMode="auto">
            <a:xfrm>
              <a:off x="7235765" y="2924944"/>
              <a:ext cx="1224173" cy="792088"/>
              <a:chOff x="223336" y="551472"/>
              <a:chExt cx="4208710" cy="45571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39" name="5 Rectángulo redondeado"/>
              <p:cNvSpPr/>
              <p:nvPr/>
            </p:nvSpPr>
            <p:spPr>
              <a:xfrm>
                <a:off x="223336" y="551472"/>
                <a:ext cx="3945815" cy="455715"/>
              </a:xfrm>
              <a:prstGeom prst="octagon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6 Rectángulo"/>
              <p:cNvSpPr/>
              <p:nvPr/>
            </p:nvSpPr>
            <p:spPr>
              <a:xfrm>
                <a:off x="244584" y="573098"/>
                <a:ext cx="4187462" cy="412570"/>
              </a:xfrm>
              <a:prstGeom prst="octagon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390" tIns="72390" rIns="72390" bIns="72390" spcCol="1270" anchor="ctr"/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 err="1" smtClean="0"/>
                  <a:t>Correspon-sabilidad</a:t>
                </a:r>
                <a:endParaRPr lang="es-MX" sz="1200" b="1" dirty="0"/>
              </a:p>
            </p:txBody>
          </p:sp>
        </p:grpSp>
      </p:grpSp>
      <p:grpSp>
        <p:nvGrpSpPr>
          <p:cNvPr id="42" name="101 Grupo"/>
          <p:cNvGrpSpPr>
            <a:grpSpLocks/>
          </p:cNvGrpSpPr>
          <p:nvPr/>
        </p:nvGrpSpPr>
        <p:grpSpPr bwMode="auto">
          <a:xfrm>
            <a:off x="2097088" y="1314450"/>
            <a:ext cx="4906962" cy="4994275"/>
            <a:chOff x="2097597" y="1314105"/>
            <a:chExt cx="4906308" cy="4994620"/>
          </a:xfrm>
        </p:grpSpPr>
        <p:grpSp>
          <p:nvGrpSpPr>
            <p:cNvPr id="43" name="47 Grupo"/>
            <p:cNvGrpSpPr>
              <a:grpSpLocks/>
            </p:cNvGrpSpPr>
            <p:nvPr/>
          </p:nvGrpSpPr>
          <p:grpSpPr bwMode="auto">
            <a:xfrm>
              <a:off x="2097597" y="1314105"/>
              <a:ext cx="4906308" cy="4994620"/>
              <a:chOff x="1669044" y="1167924"/>
              <a:chExt cx="5483445" cy="5385257"/>
            </a:xfrm>
          </p:grpSpPr>
          <p:sp>
            <p:nvSpPr>
              <p:cNvPr id="119" name="126 Circular"/>
              <p:cNvSpPr/>
              <p:nvPr/>
            </p:nvSpPr>
            <p:spPr bwMode="auto">
              <a:xfrm rot="16200000">
                <a:off x="1823787" y="1013181"/>
                <a:ext cx="5173959" cy="5483445"/>
              </a:xfrm>
              <a:prstGeom prst="pie">
                <a:avLst>
                  <a:gd name="adj1" fmla="val 16200000"/>
                  <a:gd name="adj2" fmla="val 540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0" name="Elipse 4"/>
              <p:cNvSpPr/>
              <p:nvPr/>
            </p:nvSpPr>
            <p:spPr bwMode="auto">
              <a:xfrm>
                <a:off x="1820211" y="1556309"/>
                <a:ext cx="5196293" cy="499687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lIns="85344" tIns="85344" rIns="85344" bIns="85344" spcCol="1270" anchor="ctr">
                <a:prstTxWarp prst="textArchUp">
                  <a:avLst>
                    <a:gd name="adj" fmla="val 13537793"/>
                  </a:avLst>
                </a:prstTxWarp>
              </a:bodyPr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600" b="1" spc="3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COMPONENTES</a:t>
                </a:r>
              </a:p>
            </p:txBody>
          </p:sp>
        </p:grpSp>
        <p:grpSp>
          <p:nvGrpSpPr>
            <p:cNvPr id="44" name="55 Grupo"/>
            <p:cNvGrpSpPr/>
            <p:nvPr/>
          </p:nvGrpSpPr>
          <p:grpSpPr bwMode="auto">
            <a:xfrm>
              <a:off x="4035775" y="1807918"/>
              <a:ext cx="994091" cy="602388"/>
              <a:chOff x="223336" y="551472"/>
              <a:chExt cx="3945815" cy="455715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17" name="122 Rectángulo redondeado"/>
              <p:cNvSpPr/>
              <p:nvPr/>
            </p:nvSpPr>
            <p:spPr>
              <a:xfrm>
                <a:off x="223336" y="551472"/>
                <a:ext cx="3945815" cy="455715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8" name="123 Rectángulo"/>
              <p:cNvSpPr/>
              <p:nvPr/>
            </p:nvSpPr>
            <p:spPr>
              <a:xfrm>
                <a:off x="245582" y="573718"/>
                <a:ext cx="3901323" cy="41122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390" tIns="72390" rIns="72390" bIns="72390" spcCol="1270" anchor="ctr"/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/>
                  <a:t>Liderazgo Compartido</a:t>
                </a:r>
              </a:p>
            </p:txBody>
          </p:sp>
        </p:grpSp>
        <p:grpSp>
          <p:nvGrpSpPr>
            <p:cNvPr id="45" name="58 Grupo"/>
            <p:cNvGrpSpPr/>
            <p:nvPr/>
          </p:nvGrpSpPr>
          <p:grpSpPr bwMode="auto">
            <a:xfrm>
              <a:off x="5379732" y="2240168"/>
              <a:ext cx="994091" cy="602388"/>
              <a:chOff x="223336" y="551472"/>
              <a:chExt cx="3945815" cy="455715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15" name="120 Rectángulo redondeado"/>
              <p:cNvSpPr/>
              <p:nvPr/>
            </p:nvSpPr>
            <p:spPr>
              <a:xfrm>
                <a:off x="223336" y="551472"/>
                <a:ext cx="3945815" cy="455715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6" name="121 Rectángulo"/>
              <p:cNvSpPr/>
              <p:nvPr/>
            </p:nvSpPr>
            <p:spPr>
              <a:xfrm>
                <a:off x="245582" y="573718"/>
                <a:ext cx="3901323" cy="41122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390" tIns="72390" rIns="72390" bIns="72390" spcCol="1270" anchor="ctr"/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>
                    <a:latin typeface="Andalus" pitchFamily="2" charset="-78"/>
                    <a:cs typeface="Andalus" pitchFamily="2" charset="-78"/>
                  </a:rPr>
                  <a:t>Trabajo Colaborativo</a:t>
                </a:r>
              </a:p>
            </p:txBody>
          </p:sp>
        </p:grpSp>
        <p:grpSp>
          <p:nvGrpSpPr>
            <p:cNvPr id="46" name="61 Grupo"/>
            <p:cNvGrpSpPr/>
            <p:nvPr/>
          </p:nvGrpSpPr>
          <p:grpSpPr bwMode="auto">
            <a:xfrm>
              <a:off x="5746266" y="3041568"/>
              <a:ext cx="994091" cy="602388"/>
              <a:chOff x="223336" y="551472"/>
              <a:chExt cx="3945815" cy="455715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13" name="118 Rectángulo redondeado"/>
              <p:cNvSpPr/>
              <p:nvPr/>
            </p:nvSpPr>
            <p:spPr>
              <a:xfrm>
                <a:off x="223336" y="551472"/>
                <a:ext cx="3945815" cy="455715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4" name="119 Rectángulo"/>
              <p:cNvSpPr/>
              <p:nvPr/>
            </p:nvSpPr>
            <p:spPr>
              <a:xfrm>
                <a:off x="245582" y="573718"/>
                <a:ext cx="3901324" cy="41122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390" tIns="72390" rIns="72390" bIns="72390" spcCol="1270" anchor="ctr"/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>
                    <a:latin typeface="Andalus" pitchFamily="2" charset="-78"/>
                    <a:cs typeface="Andalus" pitchFamily="2" charset="-78"/>
                  </a:rPr>
                  <a:t>Participación Social Responsable</a:t>
                </a:r>
              </a:p>
            </p:txBody>
          </p:sp>
        </p:grpSp>
        <p:grpSp>
          <p:nvGrpSpPr>
            <p:cNvPr id="47" name="67 Grupo"/>
            <p:cNvGrpSpPr/>
            <p:nvPr/>
          </p:nvGrpSpPr>
          <p:grpSpPr bwMode="auto">
            <a:xfrm>
              <a:off x="2693314" y="2241505"/>
              <a:ext cx="994091" cy="644014"/>
              <a:chOff x="223336" y="551472"/>
              <a:chExt cx="3945815" cy="455715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11" name="114 Rectángulo redondeado"/>
              <p:cNvSpPr/>
              <p:nvPr/>
            </p:nvSpPr>
            <p:spPr>
              <a:xfrm>
                <a:off x="223336" y="551472"/>
                <a:ext cx="3945815" cy="455715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2" name="115 Rectángulo"/>
              <p:cNvSpPr/>
              <p:nvPr/>
            </p:nvSpPr>
            <p:spPr>
              <a:xfrm>
                <a:off x="245582" y="573718"/>
                <a:ext cx="3901323" cy="41122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390" tIns="72390" rIns="72390" bIns="72390" spcCol="1270" anchor="ctr"/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/>
                  <a:t>Planeación Estratégica</a:t>
                </a:r>
              </a:p>
            </p:txBody>
          </p:sp>
        </p:grpSp>
        <p:grpSp>
          <p:nvGrpSpPr>
            <p:cNvPr id="48" name="64 Grupo"/>
            <p:cNvGrpSpPr/>
            <p:nvPr/>
          </p:nvGrpSpPr>
          <p:grpSpPr bwMode="auto">
            <a:xfrm>
              <a:off x="2326801" y="3041568"/>
              <a:ext cx="994091" cy="602388"/>
              <a:chOff x="223336" y="551472"/>
              <a:chExt cx="3945815" cy="455715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09" name="116 Rectángulo redondeado"/>
              <p:cNvSpPr/>
              <p:nvPr/>
            </p:nvSpPr>
            <p:spPr>
              <a:xfrm>
                <a:off x="223336" y="551472"/>
                <a:ext cx="3945815" cy="455715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0" name="117 Rectángulo"/>
              <p:cNvSpPr/>
              <p:nvPr/>
            </p:nvSpPr>
            <p:spPr>
              <a:xfrm>
                <a:off x="245582" y="573718"/>
                <a:ext cx="3901323" cy="41122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390" tIns="72390" rIns="72390" bIns="72390" spcCol="1270" anchor="ctr"/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 smtClean="0">
                    <a:latin typeface="Andalus" pitchFamily="2" charset="-78"/>
                    <a:cs typeface="Andalus" pitchFamily="2" charset="-78"/>
                  </a:rPr>
                  <a:t>Evaluación para la Mejora Continua</a:t>
                </a:r>
                <a:endParaRPr lang="es-MX" sz="1200" b="1" dirty="0">
                  <a:latin typeface="Andalus" pitchFamily="2" charset="-78"/>
                  <a:cs typeface="Andalus" pitchFamily="2" charset="-78"/>
                </a:endParaRPr>
              </a:p>
            </p:txBody>
          </p:sp>
        </p:grpSp>
      </p:grpSp>
      <p:grpSp>
        <p:nvGrpSpPr>
          <p:cNvPr id="49" name="120 Grupo"/>
          <p:cNvGrpSpPr>
            <a:grpSpLocks/>
          </p:cNvGrpSpPr>
          <p:nvPr/>
        </p:nvGrpSpPr>
        <p:grpSpPr bwMode="auto">
          <a:xfrm>
            <a:off x="1547813" y="765175"/>
            <a:ext cx="6048375" cy="5273675"/>
            <a:chOff x="1547813" y="765175"/>
            <a:chExt cx="6048375" cy="5273844"/>
          </a:xfrm>
        </p:grpSpPr>
        <p:sp>
          <p:nvSpPr>
            <p:cNvPr id="122" name="127 Circular"/>
            <p:cNvSpPr/>
            <p:nvPr/>
          </p:nvSpPr>
          <p:spPr bwMode="auto">
            <a:xfrm rot="16200000">
              <a:off x="2150580" y="1189370"/>
              <a:ext cx="4799173" cy="4900126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3" name="Elipse 6"/>
            <p:cNvSpPr/>
            <p:nvPr/>
          </p:nvSpPr>
          <p:spPr bwMode="auto">
            <a:xfrm>
              <a:off x="1547813" y="765175"/>
              <a:ext cx="6048375" cy="494260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lIns="85344" tIns="85344" rIns="85344" bIns="85344" spcCol="1270" anchor="ctr">
              <a:prstTxWarp prst="textArchDown">
                <a:avLst>
                  <a:gd name="adj" fmla="val 2836723"/>
                </a:avLst>
              </a:prstTxWarp>
            </a:bodyPr>
            <a:lstStyle>
              <a:defPPr>
                <a:defRPr lang="es-MX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600" b="1" spc="3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HERRAMIENTAS</a:t>
              </a:r>
            </a:p>
          </p:txBody>
        </p:sp>
        <p:grpSp>
          <p:nvGrpSpPr>
            <p:cNvPr id="50" name="55 Grupo"/>
            <p:cNvGrpSpPr/>
            <p:nvPr/>
          </p:nvGrpSpPr>
          <p:grpSpPr bwMode="auto">
            <a:xfrm>
              <a:off x="2937658" y="4846060"/>
              <a:ext cx="1478033" cy="542427"/>
              <a:chOff x="223336" y="551472"/>
              <a:chExt cx="3945815" cy="455715"/>
            </a:xfrm>
            <a:solidFill>
              <a:schemeClr val="bg2">
                <a:lumMod val="25000"/>
              </a:schemeClr>
            </a:solidFill>
          </p:grpSpPr>
          <p:sp>
            <p:nvSpPr>
              <p:cNvPr id="134" name="112 Rectángulo redondeado"/>
              <p:cNvSpPr/>
              <p:nvPr/>
            </p:nvSpPr>
            <p:spPr>
              <a:xfrm>
                <a:off x="223336" y="551472"/>
                <a:ext cx="3945815" cy="455715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5" name="113 Rectángulo"/>
              <p:cNvSpPr/>
              <p:nvPr/>
            </p:nvSpPr>
            <p:spPr>
              <a:xfrm>
                <a:off x="245582" y="573718"/>
                <a:ext cx="3901323" cy="41122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390" tIns="72390" rIns="72390" bIns="72390" spcCol="1270" anchor="ctr"/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/>
                  <a:t>Plan Estratégico</a:t>
                </a:r>
              </a:p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/>
                  <a:t>(Mediano y Corto Plazo)</a:t>
                </a:r>
              </a:p>
            </p:txBody>
          </p:sp>
        </p:grpSp>
        <p:grpSp>
          <p:nvGrpSpPr>
            <p:cNvPr id="51" name="58 Grupo"/>
            <p:cNvGrpSpPr/>
            <p:nvPr/>
          </p:nvGrpSpPr>
          <p:grpSpPr bwMode="auto">
            <a:xfrm>
              <a:off x="5698305" y="4063450"/>
              <a:ext cx="980963" cy="515475"/>
              <a:chOff x="223336" y="551472"/>
              <a:chExt cx="3945815" cy="455715"/>
            </a:xfrm>
            <a:solidFill>
              <a:schemeClr val="bg2">
                <a:lumMod val="25000"/>
              </a:schemeClr>
            </a:solidFill>
          </p:grpSpPr>
          <p:sp>
            <p:nvSpPr>
              <p:cNvPr id="132" name="110 Rectángulo redondeado"/>
              <p:cNvSpPr/>
              <p:nvPr/>
            </p:nvSpPr>
            <p:spPr>
              <a:xfrm>
                <a:off x="223336" y="551472"/>
                <a:ext cx="3945815" cy="455715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3" name="111 Rectángulo"/>
              <p:cNvSpPr/>
              <p:nvPr/>
            </p:nvSpPr>
            <p:spPr>
              <a:xfrm>
                <a:off x="245582" y="573718"/>
                <a:ext cx="3901323" cy="41122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390" tIns="72390" rIns="72390" bIns="72390" spcCol="1270" anchor="ctr"/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>
                    <a:latin typeface="Andalus" pitchFamily="2" charset="-78"/>
                    <a:cs typeface="Andalus" pitchFamily="2" charset="-78"/>
                  </a:rPr>
                  <a:t>Pizarrón de </a:t>
                </a:r>
                <a:r>
                  <a:rPr lang="es-MX" sz="1200" b="1" dirty="0" err="1" smtClean="0">
                    <a:latin typeface="Andalus" pitchFamily="2" charset="-78"/>
                    <a:cs typeface="Andalus" pitchFamily="2" charset="-78"/>
                  </a:rPr>
                  <a:t>Autoevalua-ción</a:t>
                </a:r>
                <a:endParaRPr lang="es-MX" sz="1200" b="1" dirty="0">
                  <a:latin typeface="Andalus" pitchFamily="2" charset="-78"/>
                  <a:cs typeface="Andalus" pitchFamily="2" charset="-78"/>
                </a:endParaRPr>
              </a:p>
            </p:txBody>
          </p:sp>
        </p:grpSp>
        <p:grpSp>
          <p:nvGrpSpPr>
            <p:cNvPr id="52" name="67 Grupo"/>
            <p:cNvGrpSpPr/>
            <p:nvPr/>
          </p:nvGrpSpPr>
          <p:grpSpPr bwMode="auto">
            <a:xfrm>
              <a:off x="2448973" y="4044658"/>
              <a:ext cx="980963" cy="515475"/>
              <a:chOff x="223336" y="551472"/>
              <a:chExt cx="3945815" cy="455715"/>
            </a:xfrm>
            <a:solidFill>
              <a:schemeClr val="bg2">
                <a:lumMod val="25000"/>
              </a:schemeClr>
            </a:solidFill>
          </p:grpSpPr>
          <p:sp>
            <p:nvSpPr>
              <p:cNvPr id="130" name="108 Rectángulo redondeado"/>
              <p:cNvSpPr/>
              <p:nvPr/>
            </p:nvSpPr>
            <p:spPr>
              <a:xfrm>
                <a:off x="223336" y="551472"/>
                <a:ext cx="3945815" cy="455715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1" name="109 Rectángulo"/>
              <p:cNvSpPr/>
              <p:nvPr/>
            </p:nvSpPr>
            <p:spPr>
              <a:xfrm>
                <a:off x="245582" y="573718"/>
                <a:ext cx="3901323" cy="41122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390" tIns="72390" rIns="72390" bIns="72390" spcCol="1270" anchor="ctr"/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 smtClean="0">
                    <a:latin typeface="Andalus" pitchFamily="2" charset="-78"/>
                    <a:cs typeface="Andalus" pitchFamily="2" charset="-78"/>
                  </a:rPr>
                  <a:t>Dimensiones</a:t>
                </a:r>
                <a:endParaRPr lang="es-MX" sz="1200" b="1" dirty="0">
                  <a:latin typeface="Andalus" pitchFamily="2" charset="-78"/>
                  <a:cs typeface="Andalus" pitchFamily="2" charset="-78"/>
                </a:endParaRPr>
              </a:p>
            </p:txBody>
          </p:sp>
        </p:grpSp>
        <p:grpSp>
          <p:nvGrpSpPr>
            <p:cNvPr id="53" name="67 Grupo"/>
            <p:cNvGrpSpPr/>
            <p:nvPr/>
          </p:nvGrpSpPr>
          <p:grpSpPr bwMode="auto">
            <a:xfrm>
              <a:off x="4781995" y="4846060"/>
              <a:ext cx="1408563" cy="534268"/>
              <a:chOff x="223336" y="551472"/>
              <a:chExt cx="3945815" cy="455715"/>
            </a:xfrm>
            <a:solidFill>
              <a:schemeClr val="bg2">
                <a:lumMod val="25000"/>
              </a:schemeClr>
            </a:solidFill>
          </p:grpSpPr>
          <p:sp>
            <p:nvSpPr>
              <p:cNvPr id="128" name="89 Rectángulo redondeado"/>
              <p:cNvSpPr/>
              <p:nvPr/>
            </p:nvSpPr>
            <p:spPr>
              <a:xfrm>
                <a:off x="223336" y="551472"/>
                <a:ext cx="3945815" cy="455715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9" name="90 Rectángulo"/>
              <p:cNvSpPr/>
              <p:nvPr/>
            </p:nvSpPr>
            <p:spPr>
              <a:xfrm>
                <a:off x="245582" y="573718"/>
                <a:ext cx="3901323" cy="41122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390" tIns="72390" rIns="72390" bIns="72390" spcCol="1270" anchor="ctr"/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200" b="1" dirty="0"/>
                  <a:t>Portafolio Institucional</a:t>
                </a:r>
              </a:p>
            </p:txBody>
          </p:sp>
        </p:grpSp>
      </p:grpSp>
      <p:grpSp>
        <p:nvGrpSpPr>
          <p:cNvPr id="54" name="135 Grupo"/>
          <p:cNvGrpSpPr>
            <a:grpSpLocks/>
          </p:cNvGrpSpPr>
          <p:nvPr/>
        </p:nvGrpSpPr>
        <p:grpSpPr bwMode="auto">
          <a:xfrm>
            <a:off x="3521075" y="2503488"/>
            <a:ext cx="2058988" cy="2268537"/>
            <a:chOff x="3521645" y="2503739"/>
            <a:chExt cx="2057875" cy="2268843"/>
          </a:xfrm>
        </p:grpSpPr>
        <p:grpSp>
          <p:nvGrpSpPr>
            <p:cNvPr id="55" name="37 Grupo"/>
            <p:cNvGrpSpPr>
              <a:grpSpLocks/>
            </p:cNvGrpSpPr>
            <p:nvPr/>
          </p:nvGrpSpPr>
          <p:grpSpPr bwMode="auto">
            <a:xfrm>
              <a:off x="3521645" y="2503739"/>
              <a:ext cx="2057875" cy="2268843"/>
              <a:chOff x="445276" y="89"/>
              <a:chExt cx="646146" cy="646146"/>
            </a:xfrm>
          </p:grpSpPr>
          <p:sp>
            <p:nvSpPr>
              <p:cNvPr id="160" name="97 Elipse"/>
              <p:cNvSpPr/>
              <p:nvPr/>
            </p:nvSpPr>
            <p:spPr>
              <a:xfrm>
                <a:off x="445276" y="89"/>
                <a:ext cx="646146" cy="646146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1" name="Elipse 4"/>
              <p:cNvSpPr/>
              <p:nvPr/>
            </p:nvSpPr>
            <p:spPr>
              <a:xfrm>
                <a:off x="514524" y="77862"/>
                <a:ext cx="499679" cy="4566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350" tIns="6350" rIns="6350" bIns="6350" spcCol="1270" anchor="ctr"/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2000" b="1" dirty="0" smtClean="0">
                    <a:solidFill>
                      <a:schemeClr val="tx1"/>
                    </a:solidFill>
                  </a:rPr>
                  <a:t>GESTIÓN </a:t>
                </a:r>
                <a:r>
                  <a:rPr lang="es-MX" sz="2000" b="1" dirty="0">
                    <a:solidFill>
                      <a:schemeClr val="tx1"/>
                    </a:solidFill>
                  </a:rPr>
                  <a:t>EDUCATIVA</a:t>
                </a:r>
                <a:endParaRPr lang="es-MX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67 Grupo"/>
            <p:cNvGrpSpPr>
              <a:grpSpLocks/>
            </p:cNvGrpSpPr>
            <p:nvPr/>
          </p:nvGrpSpPr>
          <p:grpSpPr bwMode="auto">
            <a:xfrm rot="-403051">
              <a:off x="3703460" y="2807037"/>
              <a:ext cx="1781786" cy="1495875"/>
              <a:chOff x="568064" y="836712"/>
              <a:chExt cx="2101007" cy="1613108"/>
            </a:xfrm>
          </p:grpSpPr>
          <p:sp>
            <p:nvSpPr>
              <p:cNvPr id="158" name="192 Elipse"/>
              <p:cNvSpPr/>
              <p:nvPr/>
            </p:nvSpPr>
            <p:spPr>
              <a:xfrm>
                <a:off x="1403648" y="836712"/>
                <a:ext cx="1265423" cy="1252024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59" name="Elipse 4"/>
              <p:cNvSpPr/>
              <p:nvPr/>
            </p:nvSpPr>
            <p:spPr bwMode="auto">
              <a:xfrm rot="3188094">
                <a:off x="927630" y="793163"/>
                <a:ext cx="1297091" cy="201622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lIns="85344" tIns="85344" rIns="85344" bIns="85344" spcCol="1270" anchor="ctr">
                <a:prstTxWarp prst="textArchUp">
                  <a:avLst>
                    <a:gd name="adj" fmla="val 10570356"/>
                  </a:avLst>
                </a:prstTxWarp>
              </a:bodyPr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DOCENTES</a:t>
                </a:r>
                <a:endParaRPr lang="es-MX" sz="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7" name="69 Grupo"/>
            <p:cNvGrpSpPr>
              <a:grpSpLocks/>
            </p:cNvGrpSpPr>
            <p:nvPr/>
          </p:nvGrpSpPr>
          <p:grpSpPr bwMode="auto">
            <a:xfrm rot="-3648098">
              <a:off x="4373323" y="3221453"/>
              <a:ext cx="1251471" cy="1120518"/>
              <a:chOff x="3264128" y="2000988"/>
              <a:chExt cx="1349159" cy="1320260"/>
            </a:xfrm>
          </p:grpSpPr>
          <p:sp>
            <p:nvSpPr>
              <p:cNvPr id="156" name="190 Elipse"/>
              <p:cNvSpPr/>
              <p:nvPr/>
            </p:nvSpPr>
            <p:spPr>
              <a:xfrm>
                <a:off x="3347864" y="2060848"/>
                <a:ext cx="1265423" cy="1252024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57" name="Elipse 6"/>
              <p:cNvSpPr/>
              <p:nvPr/>
            </p:nvSpPr>
            <p:spPr bwMode="auto">
              <a:xfrm rot="19294236">
                <a:off x="3264128" y="2000988"/>
                <a:ext cx="1297545" cy="132026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lIns="85344" tIns="85344" rIns="85344" bIns="85344" spcCol="1270" anchor="ctr">
                <a:prstTxWarp prst="textArchDown">
                  <a:avLst>
                    <a:gd name="adj" fmla="val 21171454"/>
                  </a:avLst>
                </a:prstTxWarp>
              </a:bodyPr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DIRECTIVOS</a:t>
                </a:r>
                <a:endParaRPr lang="es-MX" sz="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8" name="70 Grupo"/>
            <p:cNvGrpSpPr>
              <a:grpSpLocks/>
            </p:cNvGrpSpPr>
            <p:nvPr/>
          </p:nvGrpSpPr>
          <p:grpSpPr bwMode="auto">
            <a:xfrm rot="-2458647">
              <a:off x="4230050" y="3385658"/>
              <a:ext cx="1073381" cy="1361894"/>
              <a:chOff x="3419872" y="3645024"/>
              <a:chExt cx="1265423" cy="1468048"/>
            </a:xfrm>
          </p:grpSpPr>
          <p:sp>
            <p:nvSpPr>
              <p:cNvPr id="154" name="188 Elipse"/>
              <p:cNvSpPr/>
              <p:nvPr/>
            </p:nvSpPr>
            <p:spPr>
              <a:xfrm>
                <a:off x="3419872" y="3861048"/>
                <a:ext cx="1265423" cy="1252024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6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55" name="Elipse 6"/>
              <p:cNvSpPr/>
              <p:nvPr/>
            </p:nvSpPr>
            <p:spPr bwMode="auto">
              <a:xfrm>
                <a:off x="3419872" y="3645024"/>
                <a:ext cx="1224136" cy="144016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lIns="85344" tIns="85344" rIns="85344" bIns="85344" spcCol="1270" anchor="ctr">
                <a:prstTxWarp prst="textArchDown">
                  <a:avLst>
                    <a:gd name="adj" fmla="val 20741781"/>
                  </a:avLst>
                </a:prstTxWarp>
              </a:bodyPr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SUPERVISORES</a:t>
                </a:r>
                <a:endParaRPr lang="es-MX" sz="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9" name="71 Grupo"/>
            <p:cNvGrpSpPr>
              <a:grpSpLocks/>
            </p:cNvGrpSpPr>
            <p:nvPr/>
          </p:nvGrpSpPr>
          <p:grpSpPr bwMode="auto">
            <a:xfrm rot="-1201206">
              <a:off x="3746557" y="3310569"/>
              <a:ext cx="1116478" cy="1395758"/>
              <a:chOff x="827584" y="3973194"/>
              <a:chExt cx="1315016" cy="1505775"/>
            </a:xfrm>
          </p:grpSpPr>
          <p:sp>
            <p:nvSpPr>
              <p:cNvPr id="152" name="186 Elipse"/>
              <p:cNvSpPr/>
              <p:nvPr/>
            </p:nvSpPr>
            <p:spPr>
              <a:xfrm>
                <a:off x="827584" y="4221088"/>
                <a:ext cx="1265423" cy="1252024"/>
              </a:xfrm>
              <a:prstGeom prst="ellipse">
                <a:avLst/>
              </a:prstGeom>
              <a:solidFill>
                <a:srgbClr val="FFFF00">
                  <a:alpha val="50196"/>
                </a:srgb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53" name="Elipse 6"/>
              <p:cNvSpPr/>
              <p:nvPr/>
            </p:nvSpPr>
            <p:spPr bwMode="auto">
              <a:xfrm rot="1614033">
                <a:off x="928060" y="3973194"/>
                <a:ext cx="1214540" cy="150577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lIns="85344" tIns="85344" rIns="85344" bIns="85344" spcCol="1270" anchor="ctr">
                <a:prstTxWarp prst="textArchDown">
                  <a:avLst>
                    <a:gd name="adj" fmla="val 202919"/>
                  </a:avLst>
                </a:prstTxWarp>
              </a:bodyPr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JEFES DE SECTOR</a:t>
                </a:r>
                <a:endParaRPr lang="es-MX" sz="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0" name="75 Grupo"/>
            <p:cNvGrpSpPr/>
            <p:nvPr/>
          </p:nvGrpSpPr>
          <p:grpSpPr bwMode="auto">
            <a:xfrm rot="19031807">
              <a:off x="3570359" y="2863525"/>
              <a:ext cx="1738047" cy="1552297"/>
              <a:chOff x="1403648" y="836712"/>
              <a:chExt cx="2048817" cy="1673735"/>
            </a:xfrm>
            <a:solidFill>
              <a:srgbClr val="FF99CC">
                <a:alpha val="50196"/>
              </a:srgbClr>
            </a:solidFill>
          </p:grpSpPr>
          <p:sp>
            <p:nvSpPr>
              <p:cNvPr id="150" name="184 Elipse"/>
              <p:cNvSpPr/>
              <p:nvPr/>
            </p:nvSpPr>
            <p:spPr>
              <a:xfrm>
                <a:off x="1403648" y="836712"/>
                <a:ext cx="1265423" cy="1252024"/>
              </a:xfrm>
              <a:prstGeom prst="ellipse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51" name="Elipse 4"/>
              <p:cNvSpPr/>
              <p:nvPr/>
            </p:nvSpPr>
            <p:spPr bwMode="auto">
              <a:xfrm rot="18175352">
                <a:off x="1774710" y="832693"/>
                <a:ext cx="1339285" cy="201622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lIns="85344" tIns="85344" rIns="85344" bIns="85344" spcCol="1270" anchor="ctr">
                <a:prstTxWarp prst="textArchUp">
                  <a:avLst>
                    <a:gd name="adj" fmla="val 10570356"/>
                  </a:avLst>
                </a:prstTxWarp>
              </a:bodyPr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AUTORIDADES</a:t>
                </a:r>
                <a:endParaRPr lang="es-MX" sz="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1" name="72 Grupo"/>
            <p:cNvGrpSpPr/>
            <p:nvPr/>
          </p:nvGrpSpPr>
          <p:grpSpPr bwMode="auto">
            <a:xfrm rot="15083092">
              <a:off x="3483991" y="2988449"/>
              <a:ext cx="1948568" cy="1368427"/>
              <a:chOff x="568064" y="836712"/>
              <a:chExt cx="2101007" cy="1613108"/>
            </a:xfrm>
            <a:solidFill>
              <a:srgbClr val="009900">
                <a:alpha val="50196"/>
              </a:srgbClr>
            </a:solidFill>
          </p:grpSpPr>
          <p:sp>
            <p:nvSpPr>
              <p:cNvPr id="148" name="182 Elipse"/>
              <p:cNvSpPr/>
              <p:nvPr/>
            </p:nvSpPr>
            <p:spPr>
              <a:xfrm>
                <a:off x="1403648" y="836712"/>
                <a:ext cx="1265423" cy="1252024"/>
              </a:xfrm>
              <a:prstGeom prst="ellipse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49" name="Elipse 4"/>
              <p:cNvSpPr/>
              <p:nvPr/>
            </p:nvSpPr>
            <p:spPr bwMode="auto">
              <a:xfrm rot="3188094">
                <a:off x="927630" y="793163"/>
                <a:ext cx="1297091" cy="201622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lIns="85344" tIns="85344" rIns="85344" bIns="85344" spcCol="1270" anchor="ctr">
                <a:prstTxWarp prst="textArchUp">
                  <a:avLst>
                    <a:gd name="adj" fmla="val 10570356"/>
                  </a:avLst>
                </a:prstTxWarp>
              </a:bodyPr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COMUNIDAD</a:t>
                </a:r>
                <a:endParaRPr lang="es-MX" sz="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2" name="66 Grupo"/>
            <p:cNvGrpSpPr/>
            <p:nvPr/>
          </p:nvGrpSpPr>
          <p:grpSpPr bwMode="auto">
            <a:xfrm>
              <a:off x="3995776" y="2542518"/>
              <a:ext cx="1073480" cy="2003503"/>
              <a:chOff x="899592" y="476672"/>
              <a:chExt cx="1265423" cy="2160240"/>
            </a:xfrm>
            <a:solidFill>
              <a:srgbClr val="33CCFF">
                <a:alpha val="50196"/>
              </a:srgbClr>
            </a:solidFill>
          </p:grpSpPr>
          <p:sp>
            <p:nvSpPr>
              <p:cNvPr id="146" name="180 Elipse"/>
              <p:cNvSpPr/>
              <p:nvPr/>
            </p:nvSpPr>
            <p:spPr>
              <a:xfrm>
                <a:off x="899592" y="476672"/>
                <a:ext cx="1265423" cy="1252024"/>
              </a:xfrm>
              <a:prstGeom prst="ellipse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47" name="Elipse 4"/>
              <p:cNvSpPr/>
              <p:nvPr/>
            </p:nvSpPr>
            <p:spPr bwMode="auto">
              <a:xfrm>
                <a:off x="899592" y="620688"/>
                <a:ext cx="1224136" cy="201622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lIns="85344" tIns="85344" rIns="85344" bIns="85344" spcCol="1270" anchor="ctr">
                <a:prstTxWarp prst="textArchUp">
                  <a:avLst>
                    <a:gd name="adj" fmla="val 10570356"/>
                  </a:avLst>
                </a:prstTxWarp>
              </a:bodyPr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ESTUDIANTES</a:t>
                </a:r>
                <a:endParaRPr lang="es-MX" sz="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5" name="Elipse 4"/>
            <p:cNvSpPr/>
            <p:nvPr/>
          </p:nvSpPr>
          <p:spPr bwMode="auto">
            <a:xfrm>
              <a:off x="3654542" y="2869764"/>
              <a:ext cx="1820500" cy="1471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350" tIns="6350" rIns="6350" bIns="6350" spcCol="1270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defPPr>
                <a:defRPr lang="es-MX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2400" b="1" spc="150" dirty="0" smtClean="0">
                  <a:ln w="11430"/>
                  <a:solidFill>
                    <a:srgbClr val="00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us" pitchFamily="2" charset="-78"/>
                  <a:cs typeface="Andalus" pitchFamily="2" charset="-78"/>
                </a:rPr>
                <a:t>GESTIÓN </a:t>
              </a:r>
              <a:r>
                <a:rPr lang="es-MX" sz="2400" b="1" spc="150" dirty="0">
                  <a:ln w="11430"/>
                  <a:solidFill>
                    <a:srgbClr val="00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ndalus" pitchFamily="2" charset="-78"/>
                  <a:cs typeface="Andalus" pitchFamily="2" charset="-78"/>
                </a:rPr>
                <a:t>EDUCATIVA</a:t>
              </a:r>
            </a:p>
          </p:txBody>
        </p:sp>
      </p:grpSp>
      <p:grpSp>
        <p:nvGrpSpPr>
          <p:cNvPr id="63" name="141 Grupo"/>
          <p:cNvGrpSpPr>
            <a:grpSpLocks/>
          </p:cNvGrpSpPr>
          <p:nvPr/>
        </p:nvGrpSpPr>
        <p:grpSpPr bwMode="auto">
          <a:xfrm>
            <a:off x="-541338" y="769938"/>
            <a:ext cx="11377613" cy="5827712"/>
            <a:chOff x="-613146" y="723626"/>
            <a:chExt cx="11449271" cy="5590425"/>
          </a:xfrm>
        </p:grpSpPr>
        <p:grpSp>
          <p:nvGrpSpPr>
            <p:cNvPr id="96" name="101 Grupo"/>
            <p:cNvGrpSpPr>
              <a:grpSpLocks/>
            </p:cNvGrpSpPr>
            <p:nvPr/>
          </p:nvGrpSpPr>
          <p:grpSpPr bwMode="auto">
            <a:xfrm>
              <a:off x="-613146" y="908720"/>
              <a:ext cx="7954095" cy="5192860"/>
              <a:chOff x="-731468" y="891146"/>
              <a:chExt cx="7693312" cy="5192442"/>
            </a:xfrm>
          </p:grpSpPr>
          <p:sp>
            <p:nvSpPr>
              <p:cNvPr id="167" name="128 Flecha circular"/>
              <p:cNvSpPr/>
              <p:nvPr/>
            </p:nvSpPr>
            <p:spPr bwMode="auto">
              <a:xfrm>
                <a:off x="1706182" y="891146"/>
                <a:ext cx="5255662" cy="5166425"/>
              </a:xfrm>
              <a:prstGeom prst="circularArrow">
                <a:avLst>
                  <a:gd name="adj1" fmla="val 5085"/>
                  <a:gd name="adj2" fmla="val 327528"/>
                  <a:gd name="adj3" fmla="val 5072472"/>
                  <a:gd name="adj4" fmla="val 16200000"/>
                  <a:gd name="adj5" fmla="val 5932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8" name="Elipse 4"/>
              <p:cNvSpPr/>
              <p:nvPr/>
            </p:nvSpPr>
            <p:spPr bwMode="auto">
              <a:xfrm rot="5400000">
                <a:off x="340109" y="-157784"/>
                <a:ext cx="5169795" cy="73129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lIns="85344" tIns="85344" rIns="85344" bIns="85344" spcCol="1270" anchor="ctr">
                <a:prstTxWarp prst="textArchUp">
                  <a:avLst>
                    <a:gd name="adj" fmla="val 12812612"/>
                  </a:avLst>
                </a:prstTxWarp>
              </a:bodyPr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600" b="1" spc="6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ASESORÍA   Y   ACOMPAÑAMIENTO</a:t>
                </a:r>
                <a:endParaRPr lang="es-MX" sz="1600" b="1" spc="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7" name="104 Grupo"/>
            <p:cNvGrpSpPr>
              <a:grpSpLocks/>
            </p:cNvGrpSpPr>
            <p:nvPr/>
          </p:nvGrpSpPr>
          <p:grpSpPr bwMode="auto">
            <a:xfrm>
              <a:off x="1619102" y="723626"/>
              <a:ext cx="9217024" cy="5590425"/>
              <a:chOff x="1599841" y="723731"/>
              <a:chExt cx="8604258" cy="5589782"/>
            </a:xfrm>
          </p:grpSpPr>
          <p:sp>
            <p:nvSpPr>
              <p:cNvPr id="165" name="129 Flecha circular"/>
              <p:cNvSpPr/>
              <p:nvPr/>
            </p:nvSpPr>
            <p:spPr bwMode="auto">
              <a:xfrm>
                <a:off x="1599841" y="908803"/>
                <a:ext cx="5552221" cy="5183981"/>
              </a:xfrm>
              <a:prstGeom prst="circularArrow">
                <a:avLst>
                  <a:gd name="adj1" fmla="val 5085"/>
                  <a:gd name="adj2" fmla="val 327528"/>
                  <a:gd name="adj3" fmla="val 15872472"/>
                  <a:gd name="adj4" fmla="val 5400000"/>
                  <a:gd name="adj5" fmla="val 5932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3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6" name="Elipse 4"/>
              <p:cNvSpPr/>
              <p:nvPr/>
            </p:nvSpPr>
            <p:spPr bwMode="auto">
              <a:xfrm rot="16200000">
                <a:off x="3308741" y="-581845"/>
                <a:ext cx="5589782" cy="820093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lIns="85344" tIns="85344" rIns="85344" bIns="85344" spcCol="1270" anchor="ctr">
                <a:prstTxWarp prst="textArchUp">
                  <a:avLst>
                    <a:gd name="adj" fmla="val 12812612"/>
                  </a:avLst>
                </a:prstTxWarp>
              </a:bodyPr>
              <a:lstStyle>
                <a:defPPr>
                  <a:defRPr lang="es-MX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334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600" b="1" spc="6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APRENDIZAJE   PERMANENTE</a:t>
                </a:r>
                <a:endParaRPr lang="es-MX" sz="1600" b="1" spc="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8" name="168 Grupo"/>
          <p:cNvGrpSpPr/>
          <p:nvPr/>
        </p:nvGrpSpPr>
        <p:grpSpPr>
          <a:xfrm>
            <a:off x="0" y="6515805"/>
            <a:ext cx="9144000" cy="342195"/>
            <a:chOff x="88302" y="152400"/>
            <a:chExt cx="8947718" cy="6741114"/>
          </a:xfrm>
          <a:solidFill>
            <a:srgbClr val="FFC000"/>
          </a:solidFill>
        </p:grpSpPr>
        <p:sp>
          <p:nvSpPr>
            <p:cNvPr id="170" name="169 Rectángulo redondeado"/>
            <p:cNvSpPr/>
            <p:nvPr/>
          </p:nvSpPr>
          <p:spPr bwMode="auto">
            <a:xfrm>
              <a:off x="88302" y="152400"/>
              <a:ext cx="8947718" cy="6553200"/>
            </a:xfrm>
            <a:prstGeom prst="roundRect">
              <a:avLst>
                <a:gd name="adj" fmla="val 10500"/>
              </a:avLst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3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1" name="194 CuadroTexto"/>
            <p:cNvSpPr txBox="1"/>
            <p:nvPr/>
          </p:nvSpPr>
          <p:spPr bwMode="auto">
            <a:xfrm>
              <a:off x="395256" y="224126"/>
              <a:ext cx="8424734" cy="6669388"/>
            </a:xfrm>
            <a:prstGeom prst="rect">
              <a:avLst/>
            </a:prstGeom>
            <a:noFill/>
            <a:scene3d>
              <a:camera prst="orthographicFront"/>
              <a:lightRig rig="brightRoom" dir="t"/>
            </a:scene3d>
            <a:sp3d>
              <a:bevelT/>
            </a:sp3d>
          </p:spPr>
          <p:txBody>
            <a:bodyPr>
              <a:spAutoFit/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defPPr>
                <a:defRPr lang="es-MX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s-MX" sz="1600" b="1" cap="all" spc="300" dirty="0" smtClean="0">
                  <a:ln/>
                  <a:effectLst>
                    <a:reflection blurRad="10000" stA="55000" endPos="48000" dist="500" dir="5400000" sy="-100000" algn="bl" rotWithShape="0"/>
                  </a:effectLst>
                  <a:latin typeface="Wide Latin" pitchFamily="18" charset="0"/>
                </a:rPr>
                <a:t>lo  HOLÍSTICO   del   </a:t>
              </a:r>
              <a:r>
                <a:rPr lang="es-MX" sz="1600" b="1" cap="all" spc="300" dirty="0" err="1" smtClean="0">
                  <a:ln/>
                  <a:effectLst>
                    <a:reflection blurRad="10000" stA="55000" endPos="48000" dist="500" dir="5400000" sy="-100000" algn="bl" rotWithShape="0"/>
                  </a:effectLst>
                  <a:latin typeface="Wide Latin" pitchFamily="18" charset="0"/>
                </a:rPr>
                <a:t>mgee</a:t>
              </a:r>
              <a:endParaRPr lang="es-MX" sz="1600" b="1" cap="all" spc="300" dirty="0">
                <a:ln/>
                <a:effectLst>
                  <a:reflection blurRad="10000" stA="55000" endPos="48000" dist="500" dir="5400000" sy="-100000" algn="bl" rotWithShape="0"/>
                </a:effectLst>
                <a:latin typeface="Wide Lati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Rectángulo redondeado"/>
          <p:cNvSpPr/>
          <p:nvPr/>
        </p:nvSpPr>
        <p:spPr bwMode="auto">
          <a:xfrm>
            <a:off x="251520" y="188640"/>
            <a:ext cx="8496944" cy="6516960"/>
          </a:xfrm>
          <a:prstGeom prst="roundRect">
            <a:avLst>
              <a:gd name="adj" fmla="val 10500"/>
            </a:avLst>
          </a:prstGeom>
          <a:solidFill>
            <a:schemeClr val="accent1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240958"/>
              <a:satOff val="-5040"/>
              <a:lumOff val="28042"/>
              <a:alphaOff val="0"/>
            </a:schemeClr>
          </a:fillRef>
          <a:effectRef idx="3">
            <a:schemeClr val="accent1">
              <a:shade val="50000"/>
              <a:hueOff val="240958"/>
              <a:satOff val="-5040"/>
              <a:lumOff val="28042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74 Grupo"/>
          <p:cNvGrpSpPr/>
          <p:nvPr/>
        </p:nvGrpSpPr>
        <p:grpSpPr bwMode="auto">
          <a:xfrm>
            <a:off x="7033965" y="404664"/>
            <a:ext cx="1714499" cy="1643068"/>
            <a:chOff x="435686" y="0"/>
            <a:chExt cx="1200329" cy="1200329"/>
          </a:xfrm>
          <a:solidFill>
            <a:srgbClr val="0070C0"/>
          </a:solidFill>
        </p:grpSpPr>
        <p:sp>
          <p:nvSpPr>
            <p:cNvPr id="55" name="54 Elipse"/>
            <p:cNvSpPr/>
            <p:nvPr/>
          </p:nvSpPr>
          <p:spPr>
            <a:xfrm>
              <a:off x="435686" y="0"/>
              <a:ext cx="1200329" cy="1200329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Elipse 4"/>
            <p:cNvSpPr/>
            <p:nvPr/>
          </p:nvSpPr>
          <p:spPr>
            <a:xfrm>
              <a:off x="611470" y="300082"/>
              <a:ext cx="848760" cy="60016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8232" tIns="78232" rIns="78232" bIns="78232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600" b="1" dirty="0">
                  <a:latin typeface="Andalus" pitchFamily="2" charset="-78"/>
                  <a:cs typeface="Andalus" pitchFamily="2" charset="-78"/>
                </a:rPr>
                <a:t>SITUACIÓN DESEADA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600" b="1" dirty="0">
                  <a:latin typeface="Andalus" pitchFamily="2" charset="-78"/>
                  <a:cs typeface="Andalus" pitchFamily="2" charset="-78"/>
                </a:rPr>
                <a:t>Misión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600" b="1" dirty="0">
                  <a:latin typeface="Andalus" pitchFamily="2" charset="-78"/>
                  <a:cs typeface="Andalus" pitchFamily="2" charset="-78"/>
                </a:rPr>
                <a:t>Visión</a:t>
              </a:r>
            </a:p>
          </p:txBody>
        </p:sp>
      </p:grpSp>
      <p:grpSp>
        <p:nvGrpSpPr>
          <p:cNvPr id="3" name="48 Grupo"/>
          <p:cNvGrpSpPr>
            <a:grpSpLocks/>
          </p:cNvGrpSpPr>
          <p:nvPr/>
        </p:nvGrpSpPr>
        <p:grpSpPr bwMode="auto">
          <a:xfrm>
            <a:off x="2051050" y="5300663"/>
            <a:ext cx="6769100" cy="1000125"/>
            <a:chOff x="2051720" y="5301209"/>
            <a:chExt cx="6768750" cy="1000094"/>
          </a:xfrm>
        </p:grpSpPr>
        <p:sp>
          <p:nvSpPr>
            <p:cNvPr id="59" name="58 Flecha abajo"/>
            <p:cNvSpPr/>
            <p:nvPr/>
          </p:nvSpPr>
          <p:spPr bwMode="auto">
            <a:xfrm rot="16200000">
              <a:off x="4936048" y="2416881"/>
              <a:ext cx="1000094" cy="676875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Flecha abajo 4"/>
            <p:cNvSpPr/>
            <p:nvPr/>
          </p:nvSpPr>
          <p:spPr bwMode="auto">
            <a:xfrm>
              <a:off x="2146965" y="5534564"/>
              <a:ext cx="5952817" cy="50004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99568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2000" b="1" dirty="0">
                  <a:latin typeface="Arial" pitchFamily="34" charset="0"/>
                  <a:cs typeface="Arial" pitchFamily="34" charset="0"/>
                </a:rPr>
                <a:t>CICLOS    ESCOLARES</a:t>
              </a:r>
            </a:p>
          </p:txBody>
        </p:sp>
      </p:grpSp>
      <p:grpSp>
        <p:nvGrpSpPr>
          <p:cNvPr id="4" name="19 Grupo"/>
          <p:cNvGrpSpPr>
            <a:grpSpLocks/>
          </p:cNvGrpSpPr>
          <p:nvPr/>
        </p:nvGrpSpPr>
        <p:grpSpPr bwMode="auto">
          <a:xfrm rot="10800000">
            <a:off x="835025" y="115888"/>
            <a:ext cx="1000125" cy="5170487"/>
            <a:chOff x="1535934" y="17"/>
            <a:chExt cx="1000097" cy="1014224"/>
          </a:xfrm>
        </p:grpSpPr>
        <p:sp>
          <p:nvSpPr>
            <p:cNvPr id="62" name="61 Flecha abajo"/>
            <p:cNvSpPr/>
            <p:nvPr/>
          </p:nvSpPr>
          <p:spPr>
            <a:xfrm>
              <a:off x="1535934" y="17"/>
              <a:ext cx="1000097" cy="1000097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>
                <a:lumMod val="75000"/>
                <a:alpha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Flecha abajo 4"/>
            <p:cNvSpPr/>
            <p:nvPr/>
          </p:nvSpPr>
          <p:spPr>
            <a:xfrm rot="10800000">
              <a:off x="1850514" y="118722"/>
              <a:ext cx="357190" cy="89551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99568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600" b="1" dirty="0">
                  <a:latin typeface="Arial" pitchFamily="34" charset="0"/>
                  <a:cs typeface="Arial" pitchFamily="34" charset="0"/>
                </a:rPr>
                <a:t>CALIDAD 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600" b="1" dirty="0">
                  <a:latin typeface="Arial" pitchFamily="34" charset="0"/>
                  <a:cs typeface="Arial" pitchFamily="34" charset="0"/>
                </a:rPr>
                <a:t> EDUCATIVA</a:t>
              </a:r>
            </a:p>
          </p:txBody>
        </p:sp>
      </p:grpSp>
      <p:grpSp>
        <p:nvGrpSpPr>
          <p:cNvPr id="5" name="71 Grupo"/>
          <p:cNvGrpSpPr/>
          <p:nvPr/>
        </p:nvGrpSpPr>
        <p:grpSpPr bwMode="auto">
          <a:xfrm>
            <a:off x="553815" y="4797152"/>
            <a:ext cx="1785937" cy="1643068"/>
            <a:chOff x="1171455" y="0"/>
            <a:chExt cx="900246" cy="900246"/>
          </a:xfrm>
          <a:solidFill>
            <a:srgbClr val="00B050"/>
          </a:solidFill>
        </p:grpSpPr>
        <p:sp>
          <p:nvSpPr>
            <p:cNvPr id="52" name="51 Elipse"/>
            <p:cNvSpPr/>
            <p:nvPr/>
          </p:nvSpPr>
          <p:spPr>
            <a:xfrm>
              <a:off x="1171455" y="0"/>
              <a:ext cx="900246" cy="900246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Elipse 4"/>
            <p:cNvSpPr/>
            <p:nvPr/>
          </p:nvSpPr>
          <p:spPr>
            <a:xfrm>
              <a:off x="1213719" y="225061"/>
              <a:ext cx="803003" cy="45012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5560" tIns="35560" rIns="35560" bIns="35560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b="1" dirty="0"/>
                <a:t>SITUACIÓN ACTUAL</a:t>
              </a:r>
            </a:p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b="1" dirty="0"/>
                <a:t>Autoevaluación</a:t>
              </a:r>
            </a:p>
          </p:txBody>
        </p:sp>
      </p:grpSp>
      <p:grpSp>
        <p:nvGrpSpPr>
          <p:cNvPr id="6" name="88 Grupo"/>
          <p:cNvGrpSpPr>
            <a:grpSpLocks/>
          </p:cNvGrpSpPr>
          <p:nvPr/>
        </p:nvGrpSpPr>
        <p:grpSpPr bwMode="auto">
          <a:xfrm rot="-195690">
            <a:off x="1746250" y="785813"/>
            <a:ext cx="5780088" cy="4786312"/>
            <a:chOff x="1000100" y="0"/>
            <a:chExt cx="7358114" cy="5786454"/>
          </a:xfrm>
        </p:grpSpPr>
        <p:sp>
          <p:nvSpPr>
            <p:cNvPr id="65" name=" 3"/>
            <p:cNvSpPr/>
            <p:nvPr/>
          </p:nvSpPr>
          <p:spPr>
            <a:xfrm>
              <a:off x="1000100" y="0"/>
              <a:ext cx="7358114" cy="5786454"/>
            </a:xfrm>
            <a:prstGeom prst="swooshArrow">
              <a:avLst>
                <a:gd name="adj1" fmla="val 20690"/>
                <a:gd name="adj2" fmla="val 25000"/>
              </a:avLst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65 Elipse"/>
            <p:cNvSpPr/>
            <p:nvPr/>
          </p:nvSpPr>
          <p:spPr>
            <a:xfrm rot="20138074">
              <a:off x="2313935" y="3585281"/>
              <a:ext cx="158411" cy="16970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7" name="77 Grupo"/>
            <p:cNvGrpSpPr>
              <a:grpSpLocks/>
            </p:cNvGrpSpPr>
            <p:nvPr/>
          </p:nvGrpSpPr>
          <p:grpSpPr bwMode="auto">
            <a:xfrm rot="-1461926">
              <a:off x="2334847" y="2613760"/>
              <a:ext cx="2131125" cy="941493"/>
              <a:chOff x="-412795" y="2374865"/>
              <a:chExt cx="2131125" cy="941493"/>
            </a:xfrm>
          </p:grpSpPr>
          <p:sp>
            <p:nvSpPr>
              <p:cNvPr id="76" name="75 Rectángulo"/>
              <p:cNvSpPr/>
              <p:nvPr/>
            </p:nvSpPr>
            <p:spPr>
              <a:xfrm>
                <a:off x="610874" y="2374865"/>
                <a:ext cx="1107456" cy="85213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7" name="76 Rectángulo"/>
              <p:cNvSpPr/>
              <p:nvPr/>
            </p:nvSpPr>
            <p:spPr>
              <a:xfrm rot="20442714">
                <a:off x="-412795" y="2460385"/>
                <a:ext cx="1580347" cy="8559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8893" tIns="0" rIns="0" bIns="0" spcCol="1270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600" b="1" dirty="0">
                    <a:latin typeface="Andalus" pitchFamily="2" charset="-78"/>
                    <a:cs typeface="Andalus" pitchFamily="2" charset="-78"/>
                  </a:rPr>
                  <a:t>Seguimiento</a:t>
                </a:r>
              </a:p>
            </p:txBody>
          </p:sp>
        </p:grpSp>
        <p:sp>
          <p:nvSpPr>
            <p:cNvPr id="68" name="67 Elipse"/>
            <p:cNvSpPr/>
            <p:nvPr/>
          </p:nvSpPr>
          <p:spPr>
            <a:xfrm rot="20138074">
              <a:off x="3870326" y="2298698"/>
              <a:ext cx="235031" cy="23503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8" name="79 Grupo"/>
            <p:cNvGrpSpPr>
              <a:grpSpLocks/>
            </p:cNvGrpSpPr>
            <p:nvPr/>
          </p:nvGrpSpPr>
          <p:grpSpPr bwMode="auto">
            <a:xfrm rot="-1461926">
              <a:off x="3975861" y="1934591"/>
              <a:ext cx="1508135" cy="403226"/>
              <a:chOff x="1592234" y="1640965"/>
              <a:chExt cx="1508135" cy="1701059"/>
            </a:xfrm>
          </p:grpSpPr>
          <p:sp>
            <p:nvSpPr>
              <p:cNvPr id="74" name="73 Rectángulo"/>
              <p:cNvSpPr/>
              <p:nvPr/>
            </p:nvSpPr>
            <p:spPr>
              <a:xfrm>
                <a:off x="1858647" y="1218070"/>
                <a:ext cx="1238814" cy="165977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74 Rectángulo"/>
              <p:cNvSpPr/>
              <p:nvPr/>
            </p:nvSpPr>
            <p:spPr>
              <a:xfrm>
                <a:off x="1551751" y="1250108"/>
                <a:ext cx="1568222" cy="5424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4538" tIns="0" rIns="0" bIns="0" spcCol="1270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600" b="1" dirty="0"/>
                  <a:t>Evaluación</a:t>
                </a:r>
              </a:p>
            </p:txBody>
          </p:sp>
        </p:grpSp>
        <p:sp>
          <p:nvSpPr>
            <p:cNvPr id="70" name="69 Elipse"/>
            <p:cNvSpPr/>
            <p:nvPr/>
          </p:nvSpPr>
          <p:spPr>
            <a:xfrm>
              <a:off x="5572132" y="1428736"/>
              <a:ext cx="325042" cy="32504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" name="81 Grupo"/>
            <p:cNvGrpSpPr>
              <a:grpSpLocks/>
            </p:cNvGrpSpPr>
            <p:nvPr/>
          </p:nvGrpSpPr>
          <p:grpSpPr bwMode="auto">
            <a:xfrm rot="-1271705">
              <a:off x="5663840" y="1117784"/>
              <a:ext cx="2525216" cy="514351"/>
              <a:chOff x="3325044" y="1171568"/>
              <a:chExt cx="2525216" cy="2174397"/>
            </a:xfrm>
          </p:grpSpPr>
          <p:sp>
            <p:nvSpPr>
              <p:cNvPr id="72" name="71 Rectángulo"/>
              <p:cNvSpPr/>
              <p:nvPr/>
            </p:nvSpPr>
            <p:spPr>
              <a:xfrm>
                <a:off x="3322968" y="543606"/>
                <a:ext cx="1172124" cy="217439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3" name="72 Rectángulo"/>
              <p:cNvSpPr/>
              <p:nvPr/>
            </p:nvSpPr>
            <p:spPr>
              <a:xfrm rot="492587">
                <a:off x="3422858" y="889354"/>
                <a:ext cx="2380625" cy="10060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2233" tIns="0" rIns="0" bIns="0" spcCol="1270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MX" sz="1600" b="1" dirty="0"/>
                  <a:t>Mejora Continua</a:t>
                </a:r>
              </a:p>
            </p:txBody>
          </p:sp>
        </p:grpSp>
      </p:grpSp>
      <p:pic>
        <p:nvPicPr>
          <p:cNvPr id="12300" name="Objeto 1"/>
          <p:cNvPicPr>
            <a:picLocks noChangeArrowheads="1"/>
          </p:cNvPicPr>
          <p:nvPr/>
        </p:nvPicPr>
        <p:blipFill>
          <a:blip r:embed="rId2" cstate="print"/>
          <a:srcRect l="-648" t="-337" r="-243" b="-674"/>
          <a:stretch>
            <a:fillRect/>
          </a:stretch>
        </p:blipFill>
        <p:spPr bwMode="auto">
          <a:xfrm>
            <a:off x="611188" y="4941888"/>
            <a:ext cx="1657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45 Grupo"/>
          <p:cNvGrpSpPr/>
          <p:nvPr/>
        </p:nvGrpSpPr>
        <p:grpSpPr>
          <a:xfrm>
            <a:off x="0" y="6515805"/>
            <a:ext cx="9144000" cy="342195"/>
            <a:chOff x="88302" y="152400"/>
            <a:chExt cx="8947718" cy="6741114"/>
          </a:xfrm>
          <a:solidFill>
            <a:srgbClr val="FFC000"/>
          </a:solidFill>
        </p:grpSpPr>
        <p:sp>
          <p:nvSpPr>
            <p:cNvPr id="47" name="46 Rectángulo redondeado"/>
            <p:cNvSpPr/>
            <p:nvPr/>
          </p:nvSpPr>
          <p:spPr bwMode="auto">
            <a:xfrm>
              <a:off x="88302" y="152400"/>
              <a:ext cx="8947718" cy="6553200"/>
            </a:xfrm>
            <a:prstGeom prst="roundRect">
              <a:avLst>
                <a:gd name="adj" fmla="val 10500"/>
              </a:avLst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3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194 CuadroTexto"/>
            <p:cNvSpPr txBox="1"/>
            <p:nvPr/>
          </p:nvSpPr>
          <p:spPr bwMode="auto">
            <a:xfrm>
              <a:off x="395256" y="224126"/>
              <a:ext cx="8424734" cy="6669388"/>
            </a:xfrm>
            <a:prstGeom prst="rect">
              <a:avLst/>
            </a:prstGeom>
            <a:noFill/>
            <a:scene3d>
              <a:camera prst="orthographicFront"/>
              <a:lightRig rig="brightRoom" dir="t"/>
            </a:scene3d>
            <a:sp3d>
              <a:bevelT/>
            </a:sp3d>
          </p:spPr>
          <p:txBody>
            <a:bodyPr>
              <a:spAutoFit/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defPPr>
                <a:defRPr lang="es-MX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es-MX" sz="1600" b="1" cap="all" spc="300" dirty="0" smtClean="0">
                  <a:ln/>
                  <a:effectLst>
                    <a:reflection blurRad="10000" stA="55000" endPos="48000" dist="500" dir="5400000" sy="-100000" algn="bl" rotWithShape="0"/>
                  </a:effectLst>
                  <a:latin typeface="Wide Latin" pitchFamily="18" charset="0"/>
                </a:rPr>
                <a:t>lo  estratégico  del   </a:t>
              </a:r>
              <a:r>
                <a:rPr lang="es-MX" sz="1600" b="1" cap="all" spc="300" dirty="0" err="1" smtClean="0">
                  <a:ln/>
                  <a:effectLst>
                    <a:reflection blurRad="10000" stA="55000" endPos="48000" dist="500" dir="5400000" sy="-100000" algn="bl" rotWithShape="0"/>
                  </a:effectLst>
                  <a:latin typeface="Wide Latin" pitchFamily="18" charset="0"/>
                </a:rPr>
                <a:t>mgee</a:t>
              </a:r>
              <a:endParaRPr lang="es-MX" sz="1600" b="1" cap="all" spc="300" dirty="0">
                <a:ln/>
                <a:effectLst>
                  <a:reflection blurRad="10000" stA="55000" endPos="48000" dist="500" dir="5400000" sy="-100000" algn="bl" rotWithShape="0"/>
                </a:effectLst>
                <a:latin typeface="Wide Lati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Motion origin="layout" path="M 4.72222E-6 3.7037E-6 C 0.021 0.00254 0.03055 -0.00024 0.05017 -0.00463 C 0.06006 -0.0125 0.05451 -0.00695 0.06406 -0.02315 C 0.06545 -0.02547 0.06805 -0.02986 0.06805 -0.02963 C 0.06614 -0.04352 0.06441 -0.05533 0.05208 -0.05973 C 0.05017 -0.06135 0.04826 -0.0632 0.04618 -0.06436 C 0.04218 -0.06644 0.03402 -0.06899 0.03402 -0.06875 C 0.02916 -0.06829 0.02378 -0.07014 0.02013 -0.06667 C 0.01805 -0.06459 0.02118 -0.06065 0.02204 -0.05764 C 0.02465 -0.04746 0.02934 -0.04861 0.03802 -0.04607 C 0.0552 -0.05278 0.07413 -0.05047 0.0901 -0.06204 C 0.10052 -0.08033 0.10017 -0.08704 0.10225 -0.11042 C 0.10138 -0.11852 0.10069 -0.13681 0.09618 -0.14491 C 0.08871 -0.15741 0.07256 -0.1676 0.06006 -0.17246 C 0.05086 -0.17037 0.04566 -0.16899 0.03802 -0.1632 C 0.03663 -0.15857 0.03524 -0.15417 0.03402 -0.14954 C 0.03333 -0.14723 0.03194 -0.1426 0.03194 -0.14236 C 0.0368 -0.1257 0.0401 -0.12986 0.05208 -0.12199 C 0.06406 -0.11436 0.07673 -0.10973 0.0901 -0.10579 C 0.11145 -0.10741 0.11736 -0.10787 0.1342 -0.11274 C 0.14427 -0.1301 0.15069 -0.14815 0.15625 -0.16783 C 0.1552 -0.18635 0.15885 -0.20741 0.14409 -0.21852 C 0.13906 -0.22755 0.13559 -0.22963 0.12621 -0.23218 C 0.11059 -0.24399 0.11857 -0.23982 0.10225 -0.24607 C 0.10017 -0.24676 0.09618 -0.24838 0.09618 -0.24815 C 0.09548 -0.24815 0.07864 -0.24537 0.07621 -0.24375 C 0.06996 -0.23959 0.0651 -0.22894 0.06006 -0.22315 C 0.0585 -0.21852 0.05746 -0.21389 0.05607 -0.20926 C 0.0552 -0.20695 0.05399 -0.20232 0.05399 -0.20209 C 0.05642 -0.17246 0.05555 -0.16945 0.07013 -0.14954 C 0.07847 -0.13797 0.06892 -0.14653 0.0802 -0.13797 C 0.08854 -0.12477 0.09045 -0.12709 0.10416 -0.12431 C 0.11128 -0.11899 0.11822 -0.11806 0.12621 -0.11505 C 0.14357 -0.11736 0.14531 -0.11644 0.15625 -0.12871 C 0.15885 -0.13426 0.16284 -0.13889 0.16423 -0.14491 C 0.16579 -0.15 0.16562 -0.15556 0.16631 -0.16088 C 0.16822 -0.17176 0.17187 -0.18218 0.17413 -0.19306 C 0.17673 -0.22176 0.17569 -0.24954 0.17222 -0.27824 C 0.17152 -0.28496 0.17083 -0.30486 0.16232 -0.30811 C 0.15347 -0.31158 0.14548 -0.31621 0.13628 -0.31968 C 0.12066 -0.31783 0.11579 -0.31922 0.10416 -0.31042 C 0.09548 -0.29537 0.0927 -0.28473 0.0901 -0.26667 C 0.09045 -0.25903 0.08975 -0.22732 0.09618 -0.21621 C 0.10625 -0.19885 0.11944 -0.19121 0.13628 -0.18635 C 0.14965 -0.18704 0.16302 -0.1875 0.17621 -0.18866 C 0.19131 -0.19005 0.20468 -0.19931 0.21857 -0.20463 C 0.22343 -0.21042 0.22934 -0.21505 0.23454 -0.22084 C 0.24218 -0.22963 0.24479 -0.24074 0.25069 -0.2507 C 0.25694 -0.27917 0.25885 -0.30949 0.2526 -0.33797 C 0.25086 -0.36181 0.25069 -0.37778 0.22847 -0.38635 C 0.20555 -0.4044 0.1835 -0.40834 0.15625 -0.41158 C 0.14513 -0.40718 0.13697 -0.40533 0.12812 -0.39537 C 0.12586 -0.38449 0.12326 -0.37385 0.12013 -0.3632 C 0.11701 -0.3375 0.11562 -0.31621 0.12013 -0.28982 C 0.12274 -0.27454 0.12621 -0.26412 0.13836 -0.25764 C 0.15434 -0.23843 0.17656 -0.23149 0.19861 -0.22524 C 0.23142 -0.22686 0.26267 -0.22778 0.29461 -0.23681 C 0.30868 -0.25301 0.30416 -0.24491 0.31076 -0.25973 C 0.31441 -0.28102 0.31441 -0.29769 0.31284 -0.31968 C 0.31215 -0.3419 0.3118 -0.36412 0.31076 -0.38635 C 0.30868 -0.42732 0.29982 -0.45764 0.26458 -0.4713 C 0.25451 -0.47524 0.22899 -0.4757 0.22465 -0.47593 C 0.21579 -0.47477 0.20625 -0.47639 0.19861 -0.4713 C 0.196 -0.46968 0.19479 -0.46644 0.19253 -0.46436 C 0.1868 -0.45926 0.1802 -0.45533 0.17413 -0.4507 C 0.17222 -0.44908 0.1684 -0.44607 0.1684 -0.44584 C 0.16336 -0.42871 0.17013 -0.45024 0.16232 -0.43218 C 0.15902 -0.42454 0.15885 -0.41505 0.15625 -0.40695 C 0.15746 -0.37153 0.15503 -0.32292 0.1684 -0.2875 C 0.17621 -0.2669 0.17066 -0.28241 0.1802 -0.2713 C 0.18611 -0.26459 0.18559 -0.26042 0.19253 -0.25533 C 0.1967 -0.25209 0.20208 -0.25139 0.20642 -0.24838 C 0.21857 -0.23982 0.22656 -0.23611 0.24062 -0.23218 C 0.24913 -0.22616 0.2552 -0.22431 0.26458 -0.22084 C 0.31319 -0.22292 0.31493 -0.22084 0.35069 -0.23449 C 0.35277 -0.23681 0.35434 -0.23959 0.35677 -0.24144 C 0.3585 -0.24283 0.36128 -0.24213 0.36284 -0.24375 C 0.37239 -0.25232 0.37725 -0.26389 0.38697 -0.2713 C 0.39184 -0.28774 0.38854 -0.28125 0.39513 -0.2919 C 0.396 -0.31158 0.39566 -0.33287 0.40104 -0.35186 C 0.40034 -0.36158 0.40034 -0.37037 0.39913 -0.3794 C 0.39843 -0.38287 0.39566 -0.38519 0.39513 -0.38866 C 0.39357 -0.39537 0.39357 -0.40232 0.39305 -0.40926 C 0.39027 -0.43889 0.38906 -0.46968 0.38298 -0.49885 C 0.38107 -0.50811 0.38246 -0.51968 0.37673 -0.52639 C 0.36475 -0.54051 0.36197 -0.55903 0.35277 -0.57477 C 0.34479 -0.57431 0.29809 -0.57176 0.28663 -0.57014 C 0.27569 -0.56875 0.28541 -0.56713 0.27465 -0.5632 C 0.27066 -0.56181 0.25156 -0.55787 0.24461 -0.55649 C 0.24062 -0.55348 0.23645 -0.55024 0.23246 -0.54723 C 0.2302 -0.54537 0.23125 -0.54098 0.23055 -0.53797 C 0.22847 -0.52963 0.22881 -0.53172 0.22465 -0.52431 C 0.22395 -0.51968 0.22326 -0.51505 0.22256 -0.51042 C 0.22135 -0.50417 0.21857 -0.4919 0.21857 -0.49167 C 0.21684 -0.45371 0.2092 -0.40024 0.22847 -0.36551 C 0.23281 -0.34514 0.23524 -0.34167 0.24652 -0.32639 C 0.25486 -0.31528 0.24652 -0.31968 0.2625 -0.30579 C 0.26979 -0.29954 0.27795 -0.29445 0.28472 -0.2875 C 0.30364 -0.26829 0.29097 -0.27338 0.30677 -0.26899 C 0.31822 -0.26019 0.33229 -0.25486 0.34461 -0.24838 C 0.35017 -0.24561 0.36076 -0.23912 0.36076 -0.23889 C 0.37465 -0.23982 0.38906 -0.23959 0.40295 -0.24144 C 0.41736 -0.24329 0.42725 -0.25649 0.43906 -0.26436 C 0.45243 -0.28982 0.4467 -0.2801 0.4552 -0.29422 C 0.46267 -0.31991 0.4625 -0.34769 0.47118 -0.37246 C 0.47013 -0.39607 0.47118 -0.41343 0.4651 -0.43449 C 0.46388 -0.48311 0.46545 -0.52986 0.45711 -0.57709 C 0.45538 -0.6088 0.45885 -0.6088 0.44513 -0.62755 C 0.4434 -0.62963 0.44322 -0.63357 0.44097 -0.63449 C 0.43194 -0.63774 0.42222 -0.6375 0.41302 -0.63912 C 0.39409 -0.6375 0.37552 -0.63681 0.35677 -0.63449 C 0.31857 -0.62963 0.31562 -0.59676 0.2967 -0.56783 C 0.29375 -0.55116 0.2934 -0.53496 0.28663 -0.51968 C 0.2835 -0.48033 0.27743 -0.43797 0.28854 -0.4 C 0.2901 -0.38797 0.28975 -0.38264 0.29461 -0.37246 C 0.30121 -0.35857 0.31684 -0.34723 0.32673 -0.33797 C 0.3434 -0.32292 0.36145 -0.31829 0.3809 -0.31042 C 0.40034 -0.30255 0.41267 -0.29908 0.43298 -0.29422 C 0.44704 -0.29491 0.46111 -0.29514 0.47517 -0.29653 C 0.48125 -0.29723 0.48454 -0.30209 0.48923 -0.30579 C 0.50555 -0.31829 0.50104 -0.31551 0.51527 -0.32199 C 0.52326 -0.33125 0.52743 -0.33912 0.53732 -0.34491 C 0.54079 -0.36088 0.54513 -0.37639 0.54913 -0.39098 C 0.5526 -0.42662 0.54947 -0.39838 0.55329 -0.42315 C 0.55468 -0.43241 0.55729 -0.4507 0.55729 -0.45047 C 0.55677 -0.49746 0.55659 -0.54422 0.5552 -0.59098 C 0.55503 -0.5963 0.55381 -0.60162 0.55329 -0.60695 C 0.55277 -0.61181 0.55468 -0.65811 0.54131 -0.66436 C 0.53541 -0.66713 0.52864 -0.66991 0.52309 -0.67361 C 0.5059 -0.68565 0.51736 -0.68056 0.5052 -0.68519 C 0.48316 -0.68449 0.46111 -0.68426 0.43906 -0.68287 C 0.43107 -0.68241 0.42708 -0.67361 0.41909 -0.6713 C 0.41336 -0.66482 0.40625 -0.66019 0.40104 -0.65301 C 0.39635 -0.64676 0.39513 -0.63912 0.39097 -0.63218 C 0.38923 -0.62153 0.38715 -0.61436 0.38298 -0.60463 C 0.37934 -0.55394 0.37795 -0.50394 0.3809 -0.45301 C 0.38194 -0.43473 0.38611 -0.41574 0.39704 -0.40232 C 0.40295 -0.39514 0.4151 -0.38172 0.4151 -0.38149 C 0.4184 -0.36968 0.41423 -0.37894 0.42309 -0.37014 C 0.42777 -0.36505 0.43611 -0.35348 0.44305 -0.34954 C 0.45954 -0.34005 0.47916 -0.34005 0.49722 -0.33797 C 0.50642 -0.33519 0.51614 -0.33449 0.52517 -0.33102 C 0.53402 -0.33195 0.55434 -0.33264 0.56354 -0.33797 C 0.57204 -0.34283 0.57552 -0.35278 0.58541 -0.35649 C 0.60208 -0.37616 0.59479 -0.36551 0.60156 -0.38866 C 0.60347 -0.41505 0.59965 -0.44746 0.60954 -0.4713 C 0.61163 -0.49098 0.61354 -0.49954 0.61145 -0.51968 C 0.61319 -0.59769 0.61371 -0.60417 0.60555 -0.66436 C 0.60434 -0.68727 0.60468 -0.70741 0.59357 -0.72639 C 0.59409 -0.73033 0.59687 -0.73449 0.59548 -0.73797 C 0.59166 -0.74746 0.58003 -0.75556 0.57152 -0.75857 C 0.56753 -0.75811 0.54878 -0.75787 0.54131 -0.75417 C 0.53906 -0.75301 0.5375 -0.7507 0.53524 -0.74954 C 0.53142 -0.74746 0.52309 -0.74491 0.52309 -0.74468 C 0.51753 -0.7382 0.51302 -0.73079 0.50729 -0.72431 C 0.50486 -0.71736 0.50121 -0.71065 0.49913 -0.70348 C 0.49479 -0.68658 0.4927 -0.66783 0.48923 -0.6507 C 0.48784 -0.61459 0.48506 -0.58079 0.48316 -0.54491 C 0.48368 -0.5257 0.4835 -0.50649 0.48524 -0.4875 C 0.48767 -0.45787 0.50555 -0.42824 0.52916 -0.41621 C 0.54097 -0.41019 0.55381 -0.40672 0.56545 -0.4 C 0.59288 -0.41042 0.62309 -0.40139 0.65156 -0.40695 C 0.66458 -0.41436 0.67691 -0.42084 0.68767 -0.43218 C 0.696 -0.44074 0.6967 -0.4507 0.70572 -0.45764 C 0.70885 -0.47454 0.71631 -0.48889 0.71979 -0.50579 C 0.7217 -0.51412 0.72968 -0.52871 0.72968 -0.52848 C 0.73038 -0.53565 0.7302 -0.54283 0.73177 -0.54954 C 0.73281 -0.55371 0.7368 -0.55672 0.73784 -0.56088 C 0.74322 -0.58287 0.74166 -0.60926 0.74392 -0.63218 C 0.74149 -0.65695 0.73906 -0.68774 0.72569 -0.70811 C 0.71961 -0.72871 0.70468 -0.75209 0.68576 -0.75857 C 0.66909 -0.7713 0.64756 -0.76297 0.62968 -0.75649 C 0.62569 -0.73843 0.63125 -0.75533 0.61961 -0.74028 C 0.61215 -0.73079 0.61215 -0.72894 0.60954 -0.71968 C 0.60711 -0.70232 0.60156 -0.68635 0.59965 -0.66899 C 0.59739 -0.6507 0.59843 -0.63125 0.59357 -0.61389 C 0.59427 -0.60209 0.5901 -0.57686 0.60364 -0.57014 C 0.60798 -0.56783 0.61284 -0.56736 0.61753 -0.56551 C 0.62673 -0.56713 0.63767 -0.56412 0.64566 -0.57014 C 0.65156 -0.57477 0.65763 -0.5794 0.66371 -0.58403 C 0.66579 -0.58565 0.66961 -0.58866 0.66961 -0.58843 C 0.67413 -0.59653 0.67777 -0.59931 0.68576 -0.60232 C 0.68715 -0.60695 0.68854 -0.61158 0.68975 -0.61621 C 0.69062 -0.61875 0.69444 -0.62061 0.69357 -0.62315 C 0.69305 -0.62524 0.68975 -0.62315 0.68767 -0.62315 " pathEditMode="relative" rAng="0" ptsTypes="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30" dur="20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" y="-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1115616" y="548680"/>
            <a:ext cx="64807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2" charset="-78"/>
                <a:cs typeface="Andalus" pitchFamily="2" charset="-78"/>
              </a:rPr>
              <a:t>¿Cómo elaborar el PEDE/PAT?</a:t>
            </a:r>
            <a:endParaRPr lang="es-E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124744"/>
            <a:ext cx="7776864" cy="557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_P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080120" cy="1399367"/>
          </a:xfrm>
          <a:prstGeom prst="rect">
            <a:avLst/>
          </a:prstGeom>
        </p:spPr>
      </p:pic>
      <p:pic>
        <p:nvPicPr>
          <p:cNvPr id="3" name="2 Imagen" descr="logo sej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0"/>
            <a:ext cx="2744168" cy="751827"/>
          </a:xfrm>
          <a:prstGeom prst="rect">
            <a:avLst/>
          </a:prstGeom>
        </p:spPr>
      </p:pic>
      <p:pic>
        <p:nvPicPr>
          <p:cNvPr id="4" name="3 Imagen" descr="logo zona 4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31" y="0"/>
            <a:ext cx="1595669" cy="11967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24744"/>
            <a:ext cx="7992888" cy="554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1900</TotalTime>
  <Words>2138</Words>
  <Application>Microsoft Office PowerPoint</Application>
  <PresentationFormat>Presentación en pantalla (4:3)</PresentationFormat>
  <Paragraphs>237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Vértice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PLATAFORMA DE REGISTRO ALTA DE ESCUELA</vt:lpstr>
      <vt:lpstr>REGISTRO INICIAL</vt:lpstr>
      <vt:lpstr>CAPTURA INICIAL</vt:lpstr>
      <vt:lpstr>VALIDACIÓN POR PARTE DEL SUPERVISOR</vt:lpstr>
      <vt:lpstr>CONSULTA PÚBLICA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SEJ</dc:creator>
  <cp:lastModifiedBy>SEJ</cp:lastModifiedBy>
  <cp:revision>172</cp:revision>
  <dcterms:created xsi:type="dcterms:W3CDTF">2011-11-10T18:22:00Z</dcterms:created>
  <dcterms:modified xsi:type="dcterms:W3CDTF">2011-11-18T00:26:50Z</dcterms:modified>
</cp:coreProperties>
</file>